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6"/>
  </p:notesMasterIdLst>
  <p:sldIdLst>
    <p:sldId id="256" r:id="rId2"/>
    <p:sldId id="258" r:id="rId3"/>
    <p:sldId id="260" r:id="rId4"/>
    <p:sldId id="277" r:id="rId5"/>
    <p:sldId id="298" r:id="rId6"/>
    <p:sldId id="299" r:id="rId7"/>
    <p:sldId id="297" r:id="rId8"/>
    <p:sldId id="301" r:id="rId9"/>
    <p:sldId id="302" r:id="rId10"/>
    <p:sldId id="316" r:id="rId11"/>
    <p:sldId id="317" r:id="rId12"/>
    <p:sldId id="318" r:id="rId13"/>
    <p:sldId id="308" r:id="rId14"/>
    <p:sldId id="309" r:id="rId15"/>
    <p:sldId id="300" r:id="rId16"/>
    <p:sldId id="269" r:id="rId17"/>
    <p:sldId id="267" r:id="rId18"/>
    <p:sldId id="310" r:id="rId19"/>
    <p:sldId id="320" r:id="rId20"/>
    <p:sldId id="321" r:id="rId21"/>
    <p:sldId id="322" r:id="rId22"/>
    <p:sldId id="323" r:id="rId23"/>
    <p:sldId id="324" r:id="rId24"/>
    <p:sldId id="319" r:id="rId25"/>
  </p:sldIdLst>
  <p:sldSz cx="9144000" cy="5143500" type="screen16x9"/>
  <p:notesSz cx="6858000" cy="9144000"/>
  <p:embeddedFontLst>
    <p:embeddedFont>
      <p:font typeface="Open Sans" panose="020B0606030504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Roboto Black" panose="02000000000000000000" pitchFamily="2" charset="0"/>
      <p:bold r:id="rId35"/>
      <p:boldItalic r:id="rId36"/>
    </p:embeddedFont>
    <p:embeddedFont>
      <p:font typeface="Roboto Medium"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F9F3F1"/>
    <a:srgbClr val="E95817"/>
    <a:srgbClr val="F39C8D"/>
    <a:srgbClr val="F3D737"/>
    <a:srgbClr val="60A4E0"/>
    <a:srgbClr val="AF2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FD2450-C033-41AE-AB9B-69F4285E05F7}">
  <a:tblStyle styleId="{E8FD2450-C033-41AE-AB9B-69F4285E05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D810C-7CB0-4060-9468-29C097FF2E54}"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3383" autoAdjust="0"/>
  </p:normalViewPr>
  <p:slideViewPr>
    <p:cSldViewPr snapToGrid="0">
      <p:cViewPr varScale="1">
        <p:scale>
          <a:sx n="102" d="100"/>
          <a:sy n="102" d="100"/>
        </p:scale>
        <p:origin x="826"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669070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38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200" dirty="0">
                <a:latin typeface="Times New Roman" panose="02020603050405020304" pitchFamily="18" charset="0"/>
                <a:cs typeface="Times New Roman" panose="02020603050405020304" pitchFamily="18" charset="0"/>
              </a:rPr>
              <a:t>   Let’s start by discussing how </a:t>
            </a:r>
            <a:r>
              <a:rPr lang="en-US" sz="1200" b="1" dirty="0">
                <a:latin typeface="Times New Roman" panose="02020603050405020304" pitchFamily="18" charset="0"/>
                <a:cs typeface="Times New Roman" panose="02020603050405020304" pitchFamily="18" charset="0"/>
              </a:rPr>
              <a:t>Feedback</a:t>
            </a:r>
            <a:r>
              <a:rPr lang="en-US" sz="1200" dirty="0">
                <a:latin typeface="Times New Roman" panose="02020603050405020304" pitchFamily="18" charset="0"/>
                <a:cs typeface="Times New Roman" panose="02020603050405020304" pitchFamily="18" charset="0"/>
              </a:rPr>
              <a:t> in language classes, as highlighted by Richards and Lockhart, serves as a pivotal tool. Feedback can range from praise to comments and even silence, providing students with essential cues to gauge their performance and fostering a positive learning environment.</a:t>
            </a:r>
          </a:p>
          <a:p>
            <a:pPr marL="158750" indent="0">
              <a:buNone/>
            </a:pPr>
            <a:r>
              <a:rPr lang="en-US" sz="1200" dirty="0">
                <a:latin typeface="Times New Roman" panose="02020603050405020304" pitchFamily="18" charset="0"/>
                <a:cs typeface="Times New Roman" panose="02020603050405020304" pitchFamily="18" charset="0"/>
              </a:rPr>
              <a:t>   Moving on to the concept of </a:t>
            </a:r>
            <a:r>
              <a:rPr lang="en-US" sz="1200" b="1" dirty="0">
                <a:latin typeface="Times New Roman" panose="02020603050405020304" pitchFamily="18" charset="0"/>
                <a:cs typeface="Times New Roman" panose="02020603050405020304" pitchFamily="18" charset="0"/>
              </a:rPr>
              <a:t>Checking for Confirmation</a:t>
            </a:r>
            <a:r>
              <a:rPr lang="en-US" sz="1200" dirty="0">
                <a:latin typeface="Times New Roman" panose="02020603050405020304" pitchFamily="18" charset="0"/>
                <a:cs typeface="Times New Roman" panose="02020603050405020304" pitchFamily="18" charset="0"/>
              </a:rPr>
              <a:t> in Teacher Talk, defined by Ellis. This practice not only values student contributions but also enhances classroom atmosphere, motivation, and academic success, as noted by various studies.</a:t>
            </a:r>
          </a:p>
          <a:p>
            <a:pPr marL="158750" indent="0">
              <a:buNone/>
            </a:pPr>
            <a:r>
              <a:rPr lang="en-US" sz="1200" dirty="0">
                <a:latin typeface="Times New Roman" panose="02020603050405020304" pitchFamily="18" charset="0"/>
                <a:cs typeface="Times New Roman" panose="02020603050405020304" pitchFamily="18" charset="0"/>
              </a:rPr>
              <a:t>   Next, </a:t>
            </a:r>
            <a:r>
              <a:rPr lang="en-US" sz="1200" b="1" dirty="0">
                <a:latin typeface="Times New Roman" panose="02020603050405020304" pitchFamily="18" charset="0"/>
                <a:cs typeface="Times New Roman" panose="02020603050405020304" pitchFamily="18" charset="0"/>
              </a:rPr>
              <a:t>Waiting Time</a:t>
            </a:r>
            <a:r>
              <a:rPr lang="en-US" sz="1200" dirty="0">
                <a:latin typeface="Times New Roman" panose="02020603050405020304" pitchFamily="18" charset="0"/>
                <a:cs typeface="Times New Roman" panose="02020603050405020304" pitchFamily="18" charset="0"/>
              </a:rPr>
              <a:t> in Teacher Talk, categorized by Rowe and expanded by Morgan &amp; Saxton, is crucial. This “active silence” allows students the space to formulate responses, thus enhancing learning opportunities and reducing anxiety, particularly in language learning contexts.</a:t>
            </a:r>
          </a:p>
        </p:txBody>
      </p:sp>
    </p:spTree>
    <p:extLst>
      <p:ext uri="{BB962C8B-B14F-4D97-AF65-F5344CB8AC3E}">
        <p14:creationId xmlns:p14="http://schemas.microsoft.com/office/powerpoint/2010/main" val="205401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Frequency and Talking Time in Teacher Talk</a:t>
            </a:r>
            <a:r>
              <a:rPr lang="en-US" sz="1200" dirty="0">
                <a:latin typeface="Times New Roman" panose="02020603050405020304" pitchFamily="18" charset="0"/>
                <a:cs typeface="Times New Roman" panose="02020603050405020304" pitchFamily="18" charset="0"/>
              </a:rPr>
              <a:t>, as highlighted by Richards, underscores how Teacher Talk Time (TTT) can influence classroom interactions and language acquisition. While strategic use supports learning, excessive TTT may limit student engagement and speaking opportunities, according to cautious studies by Walsh.</a:t>
            </a:r>
          </a:p>
          <a:p>
            <a:pPr marL="158750" indent="0">
              <a:buNone/>
            </a:pP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Language Choice in Teacher Talk</a:t>
            </a:r>
            <a:r>
              <a:rPr lang="en-US" sz="1200" dirty="0">
                <a:latin typeface="Times New Roman" panose="02020603050405020304" pitchFamily="18" charset="0"/>
                <a:cs typeface="Times New Roman" panose="02020603050405020304" pitchFamily="18" charset="0"/>
              </a:rPr>
              <a:t>, emphasized by Pratiwi and </a:t>
            </a:r>
            <a:r>
              <a:rPr lang="en-US" sz="1200" dirty="0" err="1">
                <a:latin typeface="Times New Roman" panose="02020603050405020304" pitchFamily="18" charset="0"/>
                <a:cs typeface="Times New Roman" panose="02020603050405020304" pitchFamily="18" charset="0"/>
              </a:rPr>
              <a:t>Khusna</a:t>
            </a:r>
            <a:r>
              <a:rPr lang="en-US" sz="1200" dirty="0">
                <a:latin typeface="Times New Roman" panose="02020603050405020304" pitchFamily="18" charset="0"/>
                <a:cs typeface="Times New Roman" panose="02020603050405020304" pitchFamily="18" charset="0"/>
              </a:rPr>
              <a:t> et al., is critical in EFL classrooms. Balancing the use of the mother tongue to overcome cognitive hurdles while encouraging English proficiency is vital for effective communication.</a:t>
            </a:r>
          </a:p>
          <a:p>
            <a:pPr marL="158750" indent="0">
              <a:buNone/>
            </a:pP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Direct Error Correction in Teacher Talk</a:t>
            </a:r>
            <a:r>
              <a:rPr lang="en-US" sz="1200" dirty="0">
                <a:latin typeface="Times New Roman" panose="02020603050405020304" pitchFamily="18" charset="0"/>
                <a:cs typeface="Times New Roman" panose="02020603050405020304" pitchFamily="18" charset="0"/>
              </a:rPr>
              <a:t>, as studied by Phuong &amp; Huan and </a:t>
            </a:r>
            <a:r>
              <a:rPr lang="en-US" sz="1200" dirty="0" err="1">
                <a:latin typeface="Times New Roman" panose="02020603050405020304" pitchFamily="18" charset="0"/>
                <a:cs typeface="Times New Roman" panose="02020603050405020304" pitchFamily="18" charset="0"/>
              </a:rPr>
              <a:t>Ahangari</a:t>
            </a:r>
            <a:r>
              <a:rPr lang="en-US" sz="1200" dirty="0">
                <a:latin typeface="Times New Roman" panose="02020603050405020304" pitchFamily="18" charset="0"/>
                <a:cs typeface="Times New Roman" panose="02020603050405020304" pitchFamily="18" charset="0"/>
              </a:rPr>
              <a:t> &amp; </a:t>
            </a:r>
            <a:r>
              <a:rPr lang="en-US" sz="1200" dirty="0" err="1">
                <a:latin typeface="Times New Roman" panose="02020603050405020304" pitchFamily="18" charset="0"/>
                <a:cs typeface="Times New Roman" panose="02020603050405020304" pitchFamily="18" charset="0"/>
              </a:rPr>
              <a:t>Amirzadeh</a:t>
            </a:r>
            <a:r>
              <a:rPr lang="en-US" sz="1200" dirty="0">
                <a:latin typeface="Times New Roman" panose="02020603050405020304" pitchFamily="18" charset="0"/>
                <a:cs typeface="Times New Roman" panose="02020603050405020304" pitchFamily="18" charset="0"/>
              </a:rPr>
              <a:t>, employs various strategies like recasts and clarification requests to effectively address student errors, adapting to learner proficiency levels.</a:t>
            </a:r>
          </a:p>
        </p:txBody>
      </p:sp>
    </p:spTree>
    <p:extLst>
      <p:ext uri="{BB962C8B-B14F-4D97-AF65-F5344CB8AC3E}">
        <p14:creationId xmlns:p14="http://schemas.microsoft.com/office/powerpoint/2010/main" val="82048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Scaffolding</a:t>
            </a:r>
            <a:r>
              <a:rPr lang="en-US" sz="1200" dirty="0">
                <a:latin typeface="Times New Roman" panose="02020603050405020304" pitchFamily="18" charset="0"/>
                <a:cs typeface="Times New Roman" panose="02020603050405020304" pitchFamily="18" charset="0"/>
              </a:rPr>
              <a:t>, adapted from educational psychology (Wood, Bruner, &amp; Ross), involves providing temporary support through individual interactions and whole-class strategies, thereby facilitating language learning and enhancing student engagement.</a:t>
            </a:r>
          </a:p>
          <a:p>
            <a:pPr marL="158750" indent="0">
              <a:buNone/>
            </a:pP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Interruptions</a:t>
            </a:r>
            <a:r>
              <a:rPr lang="en-US" sz="1200" dirty="0">
                <a:latin typeface="Times New Roman" panose="02020603050405020304" pitchFamily="18" charset="0"/>
                <a:cs typeface="Times New Roman" panose="02020603050405020304" pitchFamily="18" charset="0"/>
              </a:rPr>
              <a:t> disrupt communication flow and student contributions, thereby hindering production and reducing participation (Fatemeh et al.). Teacher interruptions, in particular, limit student learning opportunities (Walsh; </a:t>
            </a:r>
            <a:r>
              <a:rPr lang="en-US" sz="1200" dirty="0" err="1">
                <a:latin typeface="Times New Roman" panose="02020603050405020304" pitchFamily="18" charset="0"/>
                <a:cs typeface="Times New Roman" panose="02020603050405020304" pitchFamily="18" charset="0"/>
              </a:rPr>
              <a:t>Yataganbaba</a:t>
            </a:r>
            <a:r>
              <a:rPr lang="en-US" sz="1200" dirty="0">
                <a:latin typeface="Times New Roman" panose="02020603050405020304" pitchFamily="18" charset="0"/>
                <a:cs typeface="Times New Roman" panose="02020603050405020304" pitchFamily="18" charset="0"/>
              </a:rPr>
              <a:t> &amp; </a:t>
            </a:r>
            <a:r>
              <a:rPr lang="en-US" sz="1200" dirty="0" err="1">
                <a:latin typeface="Times New Roman" panose="02020603050405020304" pitchFamily="18" charset="0"/>
                <a:cs typeface="Times New Roman" panose="02020603050405020304" pitchFamily="18" charset="0"/>
              </a:rPr>
              <a:t>Yıldırım</a:t>
            </a:r>
            <a:r>
              <a:rPr lang="en-US" sz="1200" dirty="0">
                <a:latin typeface="Times New Roman" panose="02020603050405020304" pitchFamily="18" charset="0"/>
                <a:cs typeface="Times New Roman" panose="02020603050405020304" pitchFamily="18" charset="0"/>
              </a:rPr>
              <a:t>).</a:t>
            </a:r>
          </a:p>
          <a:p>
            <a:pPr marL="158750" indent="0">
              <a:buNone/>
            </a:pP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Turn Completion</a:t>
            </a:r>
            <a:r>
              <a:rPr lang="en-US" sz="1200" dirty="0">
                <a:latin typeface="Times New Roman" panose="02020603050405020304" pitchFamily="18" charset="0"/>
                <a:cs typeface="Times New Roman" panose="02020603050405020304" pitchFamily="18" charset="0"/>
              </a:rPr>
              <a:t> in Teacher Talk, as researched by Fatemeh et al. and </a:t>
            </a:r>
            <a:r>
              <a:rPr lang="en-US" sz="1200" dirty="0" err="1">
                <a:latin typeface="Times New Roman" panose="02020603050405020304" pitchFamily="18" charset="0"/>
                <a:cs typeface="Times New Roman" panose="02020603050405020304" pitchFamily="18" charset="0"/>
              </a:rPr>
              <a:t>İnceçay</a:t>
            </a:r>
            <a:r>
              <a:rPr lang="en-US" sz="1200" dirty="0">
                <a:latin typeface="Times New Roman" panose="02020603050405020304" pitchFamily="18" charset="0"/>
                <a:cs typeface="Times New Roman" panose="02020603050405020304" pitchFamily="18" charset="0"/>
              </a:rPr>
              <a:t>, impacts conversational flow and classroom dynamics.</a:t>
            </a:r>
          </a:p>
        </p:txBody>
      </p:sp>
    </p:spTree>
    <p:extLst>
      <p:ext uri="{BB962C8B-B14F-4D97-AF65-F5344CB8AC3E}">
        <p14:creationId xmlns:p14="http://schemas.microsoft.com/office/powerpoint/2010/main" val="65458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1e91d59c71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1e91d59c71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In English as a Foreign Language classrooms, where natural language exposure is limited, the role of teacher talk as comprehensible input becomes pivotal.</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Research, such as that by Ellis (1997) and </a:t>
            </a:r>
            <a:r>
              <a:rPr lang="en-US" sz="1200" dirty="0" err="1">
                <a:latin typeface="Times New Roman" panose="02020603050405020304" pitchFamily="18" charset="0"/>
                <a:cs typeface="Times New Roman" panose="02020603050405020304" pitchFamily="18" charset="0"/>
              </a:rPr>
              <a:t>Gass</a:t>
            </a:r>
            <a:r>
              <a:rPr lang="en-US" sz="1200" dirty="0">
                <a:latin typeface="Times New Roman" panose="02020603050405020304" pitchFamily="18" charset="0"/>
                <a:cs typeface="Times New Roman" panose="02020603050405020304" pitchFamily="18" charset="0"/>
              </a:rPr>
              <a:t> &amp; Varonis (1994), underscores the positive correlation between comprehensible input and language development.</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According to Krashen’s Input Hypothesis (1985), learners benefit most from slightly challenging input. Similarly, Swain’s Output Hypothesis (1985) suggests that producing language in response to input enhances acquisition.</a:t>
            </a:r>
          </a:p>
        </p:txBody>
      </p:sp>
    </p:spTree>
    <p:extLst>
      <p:ext uri="{BB962C8B-B14F-4D97-AF65-F5344CB8AC3E}">
        <p14:creationId xmlns:p14="http://schemas.microsoft.com/office/powerpoint/2010/main" val="346736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1e91d59c71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1e91d59c71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Teacher talk serves dual roles: as </a:t>
            </a:r>
            <a:r>
              <a:rPr lang="en-US" sz="1200" b="1" i="1" dirty="0">
                <a:latin typeface="Times New Roman" panose="02020603050405020304" pitchFamily="18" charset="0"/>
                <a:cs typeface="Times New Roman" panose="02020603050405020304" pitchFamily="18" charset="0"/>
              </a:rPr>
              <a:t>non-interactive input</a:t>
            </a:r>
            <a:r>
              <a:rPr lang="en-US" sz="1200" dirty="0">
                <a:latin typeface="Times New Roman" panose="02020603050405020304" pitchFamily="18" charset="0"/>
                <a:cs typeface="Times New Roman" panose="02020603050405020304" pitchFamily="18" charset="0"/>
              </a:rPr>
              <a:t>, according to Ellis, it simplifies language through strategies like regularization and avoidance of complex vocabulary. This facilitates understanding or communication and natural language acquisition.</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Conversely, as </a:t>
            </a:r>
            <a:r>
              <a:rPr lang="en-US" sz="1200" b="1" i="1" dirty="0">
                <a:latin typeface="Times New Roman" panose="02020603050405020304" pitchFamily="18" charset="0"/>
                <a:cs typeface="Times New Roman" panose="02020603050405020304" pitchFamily="18" charset="0"/>
              </a:rPr>
              <a:t>interactive input</a:t>
            </a:r>
            <a:r>
              <a:rPr lang="en-US" sz="1200" dirty="0">
                <a:latin typeface="Times New Roman" panose="02020603050405020304" pitchFamily="18" charset="0"/>
                <a:cs typeface="Times New Roman" panose="02020603050405020304" pitchFamily="18" charset="0"/>
              </a:rPr>
              <a:t>, it promotes quality interactions over quantity (Walsh). Through questioning and monitoring, teacher talk stimulates interest and enhances comprehension (</a:t>
            </a:r>
            <a:r>
              <a:rPr lang="en-US" sz="1200" dirty="0" err="1">
                <a:latin typeface="Times New Roman" panose="02020603050405020304" pitchFamily="18" charset="0"/>
                <a:cs typeface="Times New Roman" panose="02020603050405020304" pitchFamily="18" charset="0"/>
              </a:rPr>
              <a:t>Sistyawan</a:t>
            </a:r>
            <a:r>
              <a:rPr lang="en-US" sz="1200" dirty="0">
                <a:latin typeface="Times New Roman" panose="02020603050405020304" pitchFamily="18" charset="0"/>
                <a:cs typeface="Times New Roman" panose="02020603050405020304" pitchFamily="18" charset="0"/>
              </a:rPr>
              <a:t> et al.), shaping learning dynamics and fostering language acquisition (</a:t>
            </a:r>
            <a:r>
              <a:rPr lang="en-US" sz="1200" dirty="0" err="1">
                <a:latin typeface="Times New Roman" panose="02020603050405020304" pitchFamily="18" charset="0"/>
                <a:cs typeface="Times New Roman" panose="02020603050405020304" pitchFamily="18" charset="0"/>
              </a:rPr>
              <a:t>Shamsipour</a:t>
            </a:r>
            <a:r>
              <a:rPr lang="en-US" sz="1200" dirty="0">
                <a:latin typeface="Times New Roman" panose="02020603050405020304" pitchFamily="18" charset="0"/>
                <a:cs typeface="Times New Roman" panose="02020603050405020304" pitchFamily="18" charset="0"/>
              </a:rPr>
              <a:t> &amp; </a:t>
            </a:r>
            <a:r>
              <a:rPr lang="en-US" sz="1200" dirty="0" err="1">
                <a:latin typeface="Times New Roman" panose="02020603050405020304" pitchFamily="18" charset="0"/>
                <a:cs typeface="Times New Roman" panose="02020603050405020304" pitchFamily="18" charset="0"/>
              </a:rPr>
              <a:t>Allami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Hermanto</a:t>
            </a:r>
            <a:r>
              <a:rPr lang="en-US" sz="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5865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e91d59c71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e91d59c71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25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1e92f629341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1e92f629341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Moving into the </a:t>
            </a:r>
            <a:r>
              <a:rPr lang="en-US" sz="1200" b="1" i="1" dirty="0">
                <a:latin typeface="Times New Roman" panose="02020603050405020304" pitchFamily="18" charset="0"/>
                <a:cs typeface="Times New Roman" panose="02020603050405020304" pitchFamily="18" charset="0"/>
              </a:rPr>
              <a:t>research methodology</a:t>
            </a:r>
            <a:r>
              <a:rPr lang="en-US" sz="1200" dirty="0">
                <a:latin typeface="Times New Roman" panose="02020603050405020304" pitchFamily="18" charset="0"/>
                <a:cs typeface="Times New Roman" panose="02020603050405020304" pitchFamily="18" charset="0"/>
              </a:rPr>
              <a:t>, this study employs a qualitative approach.</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Classroom observations</a:t>
            </a:r>
            <a:r>
              <a:rPr lang="en-US" sz="1200" dirty="0">
                <a:latin typeface="Times New Roman" panose="02020603050405020304" pitchFamily="18" charset="0"/>
                <a:cs typeface="Times New Roman" panose="02020603050405020304" pitchFamily="18" charset="0"/>
              </a:rPr>
              <a:t> and </a:t>
            </a:r>
            <a:r>
              <a:rPr lang="en-US" sz="1200" b="1" i="1" dirty="0">
                <a:latin typeface="Times New Roman" panose="02020603050405020304" pitchFamily="18" charset="0"/>
                <a:cs typeface="Times New Roman" panose="02020603050405020304" pitchFamily="18" charset="0"/>
              </a:rPr>
              <a:t>semi-structured interviews</a:t>
            </a:r>
            <a:r>
              <a:rPr lang="en-US" sz="1200" dirty="0">
                <a:latin typeface="Times New Roman" panose="02020603050405020304" pitchFamily="18" charset="0"/>
                <a:cs typeface="Times New Roman" panose="02020603050405020304" pitchFamily="18" charset="0"/>
              </a:rPr>
              <a:t> provide insights from a private English center in Can Tho City, Vietnam.</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Participants</a:t>
            </a:r>
            <a:r>
              <a:rPr lang="en-US" sz="1200" dirty="0">
                <a:latin typeface="Times New Roman" panose="02020603050405020304" pitchFamily="18" charset="0"/>
                <a:cs typeface="Times New Roman" panose="02020603050405020304" pitchFamily="18" charset="0"/>
              </a:rPr>
              <a:t> include an “</a:t>
            </a:r>
            <a:r>
              <a:rPr lang="en-US" sz="1200" i="1" dirty="0">
                <a:latin typeface="Times New Roman" panose="02020603050405020304" pitchFamily="18" charset="0"/>
                <a:cs typeface="Times New Roman" panose="02020603050405020304" pitchFamily="18" charset="0"/>
              </a:rPr>
              <a:t>EFL teacher</a:t>
            </a:r>
            <a:r>
              <a:rPr lang="en-US" sz="1200" dirty="0">
                <a:latin typeface="Times New Roman" panose="02020603050405020304" pitchFamily="18" charset="0"/>
                <a:cs typeface="Times New Roman" panose="02020603050405020304" pitchFamily="18" charset="0"/>
              </a:rPr>
              <a:t>” with two years of experience and students like “</a:t>
            </a:r>
            <a:r>
              <a:rPr lang="en-US" sz="1200" i="1" dirty="0">
                <a:latin typeface="Times New Roman" panose="02020603050405020304" pitchFamily="18" charset="0"/>
                <a:cs typeface="Times New Roman" panose="02020603050405020304" pitchFamily="18" charset="0"/>
              </a:rPr>
              <a:t>Max</a:t>
            </a:r>
            <a:r>
              <a:rPr lang="en-US" sz="1200" dirty="0">
                <a:latin typeface="Times New Roman" panose="02020603050405020304" pitchFamily="18" charset="0"/>
                <a:cs typeface="Times New Roman" panose="02020603050405020304" pitchFamily="18" charset="0"/>
              </a:rPr>
              <a:t>”, demonstrating low proficiency, and “</a:t>
            </a:r>
            <a:r>
              <a:rPr lang="en-US" sz="1200" i="1" dirty="0">
                <a:latin typeface="Times New Roman" panose="02020603050405020304" pitchFamily="18" charset="0"/>
                <a:cs typeface="Times New Roman" panose="02020603050405020304" pitchFamily="18" charset="0"/>
              </a:rPr>
              <a:t>Peter</a:t>
            </a:r>
            <a:r>
              <a:rPr lang="en-US" sz="1200" dirty="0">
                <a:latin typeface="Times New Roman" panose="02020603050405020304" pitchFamily="18" charset="0"/>
                <a:cs typeface="Times New Roman" panose="02020603050405020304" pitchFamily="18" charset="0"/>
              </a:rPr>
              <a:t>”, characterized by high engagement and proficiency.</a:t>
            </a:r>
          </a:p>
        </p:txBody>
      </p:sp>
    </p:spTree>
    <p:extLst>
      <p:ext uri="{BB962C8B-B14F-4D97-AF65-F5344CB8AC3E}">
        <p14:creationId xmlns:p14="http://schemas.microsoft.com/office/powerpoint/2010/main" val="3387785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1e92f629341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1e92f629341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Observations</a:t>
            </a:r>
            <a:r>
              <a:rPr lang="en-US" sz="1200" dirty="0">
                <a:latin typeface="Times New Roman" panose="02020603050405020304" pitchFamily="18" charset="0"/>
                <a:cs typeface="Times New Roman" panose="02020603050405020304" pitchFamily="18" charset="0"/>
              </a:rPr>
              <a:t> using direct methods such as video recordings and field notes capture detailed interactions, while </a:t>
            </a:r>
            <a:r>
              <a:rPr lang="en-US" sz="1200" b="1" i="1" dirty="0">
                <a:latin typeface="Times New Roman" panose="02020603050405020304" pitchFamily="18" charset="0"/>
                <a:cs typeface="Times New Roman" panose="02020603050405020304" pitchFamily="18" charset="0"/>
              </a:rPr>
              <a:t>interviews</a:t>
            </a:r>
            <a:r>
              <a:rPr lang="en-US" sz="1200" dirty="0">
                <a:latin typeface="Times New Roman" panose="02020603050405020304" pitchFamily="18" charset="0"/>
                <a:cs typeface="Times New Roman" panose="02020603050405020304" pitchFamily="18" charset="0"/>
              </a:rPr>
              <a:t> with 18 focused questions delve into perspectives on teacher talk from both teacher and student viewpoints.</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This comprehensive approach aims to uncover how teacher talk influences student participation and learning outcomes.</a:t>
            </a:r>
          </a:p>
        </p:txBody>
      </p:sp>
    </p:spTree>
    <p:extLst>
      <p:ext uri="{BB962C8B-B14F-4D97-AF65-F5344CB8AC3E}">
        <p14:creationId xmlns:p14="http://schemas.microsoft.com/office/powerpoint/2010/main" val="4138745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e91d59c71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e91d59c71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2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Positive feedback contributes to a positive learning experience. The tendency to avoid criticizing students for mistakes and instead correct them by modeling the correct answer reinforces accuracy and guides the students toward the appropriate language usage, further enhancing their engagement and motivation. </a:t>
            </a:r>
          </a:p>
          <a:p>
            <a:pPr rtl="0" fontAlgn="base"/>
            <a:r>
              <a:rPr lang="en-US" sz="1100" b="0" i="0" u="none" strike="noStrike" cap="none" dirty="0">
                <a:solidFill>
                  <a:srgbClr val="000000"/>
                </a:solidFill>
                <a:effectLst/>
                <a:latin typeface="Arial"/>
                <a:ea typeface="Arial"/>
                <a:cs typeface="Arial"/>
                <a:sym typeface="Arial"/>
              </a:rPr>
              <a:t>The teacher confirms comprehension and reinforces correct responses, fostering student participation and understanding. By confirming students’ responses and addressing concerns promptly, the teacher has demonstrated responsiveness to students’ needs, promoting engagement and satisfaction.</a:t>
            </a:r>
          </a:p>
          <a:p>
            <a:pPr rtl="0" fontAlgn="base"/>
            <a:r>
              <a:rPr lang="en-US" sz="1100" b="0" i="0" u="none" strike="noStrike" cap="none" dirty="0">
                <a:solidFill>
                  <a:srgbClr val="000000"/>
                </a:solidFill>
                <a:effectLst/>
                <a:latin typeface="Arial"/>
                <a:ea typeface="Arial"/>
                <a:cs typeface="Arial"/>
                <a:sym typeface="Arial"/>
              </a:rPr>
              <a:t>Students feel pressured to react quickly in class, leading to feelings of discomfort and hindering the expression of thoughts. Providing students with adequate time for reflection not only boosts the number of responses but also encourages deeper thinking and interaction among learners.</a:t>
            </a:r>
          </a:p>
        </p:txBody>
      </p:sp>
    </p:spTree>
    <p:extLst>
      <p:ext uri="{BB962C8B-B14F-4D97-AF65-F5344CB8AC3E}">
        <p14:creationId xmlns:p14="http://schemas.microsoft.com/office/powerpoint/2010/main" val="320148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1e91d59c71f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1e91d59c71f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878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Direct correction and Metalinguistic cues (questioning the student’s response and prompting for self-correction) prompt the student to self-correct, promote error awareness among students, thereby reinforcing correct language usage.</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Strategic language adaptation, clear and concise language use can facilitate comprehension, promote active participation, and create a supportive learning environment for language learning and development. Additionally, teacher’s language choice demonstrates adaptability and pedagogical awareness, striking a balance between providing comprehension support in Vietnamese and fostering English language acquisition through immersive speaking practice.</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Scaffolding in teacher talk through prompting, modeling and guiding students towards more detailed responses provides additional information, fostering deeper engagement and comprehension of the topic.</a:t>
            </a:r>
          </a:p>
        </p:txBody>
      </p:sp>
    </p:spTree>
    <p:extLst>
      <p:ext uri="{BB962C8B-B14F-4D97-AF65-F5344CB8AC3E}">
        <p14:creationId xmlns:p14="http://schemas.microsoft.com/office/powerpoint/2010/main" val="3263335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Teacher’s instructions and prompts dominate the conversation which reduces students’ sense of ownership over their learning and may contribute to disengagement and passivity. The fast-paced teacher talk can evoke feelings of confusion and frustration among students and make it challenging for students to comprehend the information being conveyed.</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fact that the teacher immediately ends students’ speaking turns may inadvertently hinder student engagement and comprehension, as it places pressure on students to respond quickly and may not allow adequate time for them to process information and articulate their thoughts fully.</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Interruptions from the teacher disrupt the natural flow of the student’s response, potentially restricting the opportunity for students to elaborate on their ideas, offer alternative interpretations, or engage in meaningful dialogue. This can hinder students’ critical thinking skills and their ability to construct coherent arguments or explanations independently.</a:t>
            </a:r>
          </a:p>
          <a:p>
            <a:pPr rtl="0" fontAlgn="base"/>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3942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e91d59c71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e91d59c71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560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1e91d59c71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1e91d59c71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25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e91d59c71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e91d59c71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363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1e91d59c71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1e91d59c71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Second Language Acquisition, as noted by Krashen (1985), hinges significantly on comprehensible input.</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In Vietnam’s EFL classrooms, where exposure to authentic English is limited, Teacher Talk emerges as the primary source of this vital input (</a:t>
            </a:r>
            <a:r>
              <a:rPr lang="en-US" sz="1200" dirty="0" err="1">
                <a:latin typeface="Times New Roman" panose="02020603050405020304" pitchFamily="18" charset="0"/>
                <a:cs typeface="Times New Roman" panose="02020603050405020304" pitchFamily="18" charset="0"/>
              </a:rPr>
              <a:t>Lightbown</a:t>
            </a:r>
            <a:r>
              <a:rPr lang="en-US" sz="1200" dirty="0">
                <a:latin typeface="Times New Roman" panose="02020603050405020304" pitchFamily="18" charset="0"/>
                <a:cs typeface="Times New Roman" panose="02020603050405020304" pitchFamily="18" charset="0"/>
              </a:rPr>
              <a:t> &amp; Spada, 2013).</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It not only facilitates meaningful interaction but also profoundly influences language development among young learners (Richards &amp; Rodgers, 2014).</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Despite various SLA theories (Ellis, 1994), the spotlight on Teacher Talk remains due to its pivotal role in delivering comprehensible input in EFL settings.</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The research gap emerging from this context is the necessity to investigate the specific features of Teacher Talk and its impact on SLA among young EFL learners in Vietnam.</a:t>
            </a:r>
          </a:p>
        </p:txBody>
      </p:sp>
    </p:spTree>
    <p:extLst>
      <p:ext uri="{BB962C8B-B14F-4D97-AF65-F5344CB8AC3E}">
        <p14:creationId xmlns:p14="http://schemas.microsoft.com/office/powerpoint/2010/main" val="246728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1e91d59c71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1e91d59c71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Our </a:t>
            </a:r>
            <a:r>
              <a:rPr lang="en-US" sz="1200" b="1" i="1" dirty="0">
                <a:latin typeface="Times New Roman" panose="02020603050405020304" pitchFamily="18" charset="0"/>
                <a:cs typeface="Times New Roman" panose="02020603050405020304" pitchFamily="18" charset="0"/>
              </a:rPr>
              <a:t>study aims</a:t>
            </a:r>
            <a:r>
              <a:rPr lang="en-US" sz="1200" dirty="0">
                <a:latin typeface="Times New Roman" panose="02020603050405020304" pitchFamily="18" charset="0"/>
                <a:cs typeface="Times New Roman" panose="02020603050405020304" pitchFamily="18" charset="0"/>
              </a:rPr>
              <a:t> to analyze the characteristics and strategies employed in Teacher Talk, investigate its influence on language acquisition outcomes, and offer insights into optimizing it for enhanced learning experiences in Can Tho City.</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Key questions</a:t>
            </a:r>
            <a:r>
              <a:rPr lang="en-US" sz="1200" dirty="0">
                <a:latin typeface="Times New Roman" panose="02020603050405020304" pitchFamily="18" charset="0"/>
                <a:cs typeface="Times New Roman" panose="02020603050405020304" pitchFamily="18" charset="0"/>
              </a:rPr>
              <a:t> include:</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1. What are the distinct features of teacher talk observed within EFL young learners’ classrooms?</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2. What specific functions do these features of teacher talk serve within the classroom context?</a:t>
            </a:r>
          </a:p>
        </p:txBody>
      </p:sp>
    </p:spTree>
    <p:extLst>
      <p:ext uri="{BB962C8B-B14F-4D97-AF65-F5344CB8AC3E}">
        <p14:creationId xmlns:p14="http://schemas.microsoft.com/office/powerpoint/2010/main" val="343132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e91d59c71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e91d59c71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41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1e91d59c71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1e91d59c71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Our Literature Review includes 3 main parts: “</a:t>
            </a:r>
            <a:r>
              <a:rPr lang="en-US" sz="1200" b="1" i="1" dirty="0">
                <a:latin typeface="Times New Roman" panose="02020603050405020304" pitchFamily="18" charset="0"/>
                <a:cs typeface="Times New Roman" panose="02020603050405020304" pitchFamily="18" charset="0"/>
              </a:rPr>
              <a:t>Definition</a:t>
            </a:r>
            <a:r>
              <a:rPr lang="en-US" sz="1200"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Features</a:t>
            </a:r>
            <a:r>
              <a:rPr lang="en-US" sz="1200" dirty="0">
                <a:latin typeface="Times New Roman" panose="02020603050405020304" pitchFamily="18" charset="0"/>
                <a:cs typeface="Times New Roman" panose="02020603050405020304" pitchFamily="18" charset="0"/>
              </a:rPr>
              <a:t>”, and “</a:t>
            </a:r>
            <a:r>
              <a:rPr lang="en-US" sz="1200" b="1" i="1" dirty="0">
                <a:latin typeface="Times New Roman" panose="02020603050405020304" pitchFamily="18" charset="0"/>
                <a:cs typeface="Times New Roman" panose="02020603050405020304" pitchFamily="18" charset="0"/>
              </a:rPr>
              <a:t>The Role of Teacher Talk as a Comprehensible Input</a:t>
            </a:r>
            <a:r>
              <a:rPr lang="en-US" sz="1200" dirty="0">
                <a:latin typeface="Times New Roman" panose="02020603050405020304" pitchFamily="18" charset="0"/>
                <a:cs typeface="Times New Roman" panose="02020603050405020304" pitchFamily="18" charset="0"/>
              </a:rPr>
              <a:t>”. In particular, the “</a:t>
            </a:r>
            <a:r>
              <a:rPr lang="en-US" sz="1200" b="1" i="1" dirty="0">
                <a:latin typeface="Times New Roman" panose="02020603050405020304" pitchFamily="18" charset="0"/>
                <a:cs typeface="Times New Roman" panose="02020603050405020304" pitchFamily="18" charset="0"/>
              </a:rPr>
              <a:t>Features</a:t>
            </a:r>
            <a:r>
              <a:rPr lang="en-US" sz="1200" dirty="0">
                <a:latin typeface="Times New Roman" panose="02020603050405020304" pitchFamily="18" charset="0"/>
                <a:cs typeface="Times New Roman" panose="02020603050405020304" pitchFamily="18" charset="0"/>
              </a:rPr>
              <a:t>” section has 9 additional small sections, and the “</a:t>
            </a:r>
            <a:r>
              <a:rPr lang="en-US" sz="1200" b="1" i="1" dirty="0">
                <a:latin typeface="Times New Roman" panose="02020603050405020304" pitchFamily="18" charset="0"/>
                <a:cs typeface="Times New Roman" panose="02020603050405020304" pitchFamily="18" charset="0"/>
              </a:rPr>
              <a:t>Role section of Teacher Talk</a:t>
            </a:r>
            <a:r>
              <a:rPr lang="en-US" sz="1200" dirty="0">
                <a:latin typeface="Times New Roman" panose="02020603050405020304" pitchFamily="18" charset="0"/>
                <a:cs typeface="Times New Roman" panose="02020603050405020304" pitchFamily="18" charset="0"/>
              </a:rPr>
              <a:t>” is divided into 2 parts: </a:t>
            </a:r>
            <a:r>
              <a:rPr lang="en-US" sz="1200" b="1" i="1" dirty="0">
                <a:latin typeface="Times New Roman" panose="02020603050405020304" pitchFamily="18" charset="0"/>
                <a:cs typeface="Times New Roman" panose="02020603050405020304" pitchFamily="18" charset="0"/>
              </a:rPr>
              <a:t>Non-interactive Input</a:t>
            </a:r>
            <a:r>
              <a:rPr lang="en-US" sz="1200" dirty="0">
                <a:latin typeface="Times New Roman" panose="02020603050405020304" pitchFamily="18" charset="0"/>
                <a:cs typeface="Times New Roman" panose="02020603050405020304" pitchFamily="18" charset="0"/>
              </a:rPr>
              <a:t> &amp; </a:t>
            </a:r>
            <a:r>
              <a:rPr lang="en-US" sz="1200" b="1" i="1" dirty="0">
                <a:latin typeface="Times New Roman" panose="02020603050405020304" pitchFamily="18" charset="0"/>
                <a:cs typeface="Times New Roman" panose="02020603050405020304" pitchFamily="18" charset="0"/>
              </a:rPr>
              <a:t>Interactive Input</a:t>
            </a:r>
            <a:r>
              <a:rPr lang="en-US" sz="1200" dirty="0">
                <a:latin typeface="Times New Roman" panose="02020603050405020304" pitchFamily="18" charset="0"/>
                <a:cs typeface="Times New Roman" panose="02020603050405020304" pitchFamily="18" charset="0"/>
              </a:rPr>
              <a:t>.</a:t>
            </a:r>
            <a:endParaRP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2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1e91d59c71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1e91d59c71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Teacher Talk, often abbreviated as TT is described as “that variety of language sometimes used by teachers when they are in the process of teaching”, according to the Longman Dictionary.</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According to Ellis (1985), Teacher Talk encompasses a specialized form of language used by educators in classroom settings. He added that Teacher Talk is recognized as a distinct register with specific formal and linguistic properties, aimed at fostering communication with students and developing their language proficiency.</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According to Cook (2000), Teacher Talk is defined as the language teachers use during instruction, Teacher Talk constitutes a significant portion of classroom discourse, shaping both the subject matter and instructional medium.</a:t>
            </a:r>
          </a:p>
        </p:txBody>
      </p:sp>
    </p:spTree>
    <p:extLst>
      <p:ext uri="{BB962C8B-B14F-4D97-AF65-F5344CB8AC3E}">
        <p14:creationId xmlns:p14="http://schemas.microsoft.com/office/powerpoint/2010/main" val="404206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1e91d59c71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1e91d59c71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Previous studies underscore how effective teacher talk enhances learner engagement, language acquisition, and overall educational outcomes.</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Scholars like </a:t>
            </a:r>
            <a:r>
              <a:rPr lang="en-US" sz="1200" dirty="0" err="1">
                <a:latin typeface="Times New Roman" panose="02020603050405020304" pitchFamily="18" charset="0"/>
                <a:cs typeface="Times New Roman" panose="02020603050405020304" pitchFamily="18" charset="0"/>
              </a:rPr>
              <a:t>Shamsipour</a:t>
            </a:r>
            <a:r>
              <a:rPr lang="en-US" sz="1200" dirty="0">
                <a:latin typeface="Times New Roman" panose="02020603050405020304" pitchFamily="18" charset="0"/>
                <a:cs typeface="Times New Roman" panose="02020603050405020304" pitchFamily="18" charset="0"/>
              </a:rPr>
              <a:t> and </a:t>
            </a:r>
            <a:r>
              <a:rPr lang="en-US" sz="1200" dirty="0" err="1">
                <a:latin typeface="Times New Roman" panose="02020603050405020304" pitchFamily="18" charset="0"/>
                <a:cs typeface="Times New Roman" panose="02020603050405020304" pitchFamily="18" charset="0"/>
              </a:rPr>
              <a:t>Allami</a:t>
            </a:r>
            <a:r>
              <a:rPr lang="en-US" sz="1200" dirty="0">
                <a:latin typeface="Times New Roman" panose="02020603050405020304" pitchFamily="18" charset="0"/>
                <a:cs typeface="Times New Roman" panose="02020603050405020304" pitchFamily="18" charset="0"/>
              </a:rPr>
              <a:t> (2012) highlight that strategies such as clarification, scaffolding, and extended wait times optimize learning opportunities.</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Hermanto’s</a:t>
            </a:r>
            <a:r>
              <a:rPr lang="en-US" sz="1200" dirty="0">
                <a:latin typeface="Times New Roman" panose="02020603050405020304" pitchFamily="18" charset="0"/>
                <a:cs typeface="Times New Roman" panose="02020603050405020304" pitchFamily="18" charset="0"/>
              </a:rPr>
              <a:t> (2015) work emphasizes how confirmation and error correction foster a classroom environment conducive to meaningful interaction and language development.</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Moving on, studies by </a:t>
            </a:r>
            <a:r>
              <a:rPr lang="en-US" sz="1200" dirty="0" err="1">
                <a:latin typeface="Times New Roman" panose="02020603050405020304" pitchFamily="18" charset="0"/>
                <a:cs typeface="Times New Roman" panose="02020603050405020304" pitchFamily="18" charset="0"/>
              </a:rPr>
              <a:t>Chaudron</a:t>
            </a:r>
            <a:r>
              <a:rPr lang="en-US" sz="1200" dirty="0">
                <a:latin typeface="Times New Roman" panose="02020603050405020304" pitchFamily="18" charset="0"/>
                <a:cs typeface="Times New Roman" panose="02020603050405020304" pitchFamily="18" charset="0"/>
              </a:rPr>
              <a:t> (1988) and Sadeghi (2015) emphasize the significance of language choice, frequency, and talking time in facilitating comprehension and promoting effective communication among learners.</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Lastly, Nasir (2019) and </a:t>
            </a:r>
            <a:r>
              <a:rPr lang="en-US" sz="1200" dirty="0" err="1">
                <a:latin typeface="Times New Roman" panose="02020603050405020304" pitchFamily="18" charset="0"/>
                <a:cs typeface="Times New Roman" panose="02020603050405020304" pitchFamily="18" charset="0"/>
              </a:rPr>
              <a:t>Sistyawan</a:t>
            </a:r>
            <a:r>
              <a:rPr lang="en-US" sz="1200" dirty="0">
                <a:latin typeface="Times New Roman" panose="02020603050405020304" pitchFamily="18" charset="0"/>
                <a:cs typeface="Times New Roman" panose="02020603050405020304" pitchFamily="18" charset="0"/>
              </a:rPr>
              <a:t> (2022) demonstrate how interruptions, turn completion, and content feedback promote interactive classrooms, stimulate student interest, and nurture language proficiency.</a:t>
            </a:r>
          </a:p>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   From the literature synthesis, we have come up with a collection of 9 features that highlight the crucial role of teacher talk in classroom communication and the language learning journey of learners.</a:t>
            </a:r>
          </a:p>
        </p:txBody>
      </p:sp>
    </p:spTree>
    <p:extLst>
      <p:ext uri="{BB962C8B-B14F-4D97-AF65-F5344CB8AC3E}">
        <p14:creationId xmlns:p14="http://schemas.microsoft.com/office/powerpoint/2010/main" val="265571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34000"/>
          </a:blip>
          <a:stretch>
            <a:fillRect/>
          </a:stretch>
        </p:blipFill>
        <p:spPr>
          <a:xfrm>
            <a:off x="-525" y="0"/>
            <a:ext cx="9144003" cy="5143501"/>
          </a:xfrm>
          <a:prstGeom prst="rect">
            <a:avLst/>
          </a:prstGeom>
          <a:noFill/>
          <a:ln>
            <a:noFill/>
          </a:ln>
        </p:spPr>
      </p:pic>
      <p:sp>
        <p:nvSpPr>
          <p:cNvPr id="10" name="Google Shape;10;p2"/>
          <p:cNvSpPr/>
          <p:nvPr/>
        </p:nvSpPr>
        <p:spPr>
          <a:xfrm>
            <a:off x="495300" y="420275"/>
            <a:ext cx="8153400" cy="4302900"/>
          </a:xfrm>
          <a:prstGeom prst="roundRect">
            <a:avLst>
              <a:gd name="adj" fmla="val 495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 name="Google Shape;11;p2"/>
          <p:cNvSpPr/>
          <p:nvPr/>
        </p:nvSpPr>
        <p:spPr>
          <a:xfrm>
            <a:off x="495300" y="420275"/>
            <a:ext cx="8153400" cy="4302900"/>
          </a:xfrm>
          <a:prstGeom prst="roundRect">
            <a:avLst>
              <a:gd name="adj" fmla="val 495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 name="Google Shape;12;p2"/>
          <p:cNvSpPr txBox="1">
            <a:spLocks noGrp="1"/>
          </p:cNvSpPr>
          <p:nvPr>
            <p:ph type="ctrTitle"/>
          </p:nvPr>
        </p:nvSpPr>
        <p:spPr>
          <a:xfrm>
            <a:off x="1934550" y="1524713"/>
            <a:ext cx="5274900" cy="16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1934550" y="3209288"/>
            <a:ext cx="52749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grpSp>
        <p:nvGrpSpPr>
          <p:cNvPr id="14" name="Google Shape;14;p2"/>
          <p:cNvGrpSpPr/>
          <p:nvPr/>
        </p:nvGrpSpPr>
        <p:grpSpPr>
          <a:xfrm>
            <a:off x="161072" y="1152913"/>
            <a:ext cx="8822206" cy="2837675"/>
            <a:chOff x="161072" y="700978"/>
            <a:chExt cx="8822206" cy="2837675"/>
          </a:xfrm>
        </p:grpSpPr>
        <p:grpSp>
          <p:nvGrpSpPr>
            <p:cNvPr id="15" name="Google Shape;15;p2"/>
            <p:cNvGrpSpPr/>
            <p:nvPr/>
          </p:nvGrpSpPr>
          <p:grpSpPr>
            <a:xfrm>
              <a:off x="161072" y="700978"/>
              <a:ext cx="158175" cy="633325"/>
              <a:chOff x="537800" y="5950550"/>
              <a:chExt cx="158175" cy="633325"/>
            </a:xfrm>
          </p:grpSpPr>
          <p:sp>
            <p:nvSpPr>
              <p:cNvPr id="16" name="Google Shape;16;p2"/>
              <p:cNvSpPr/>
              <p:nvPr/>
            </p:nvSpPr>
            <p:spPr>
              <a:xfrm>
                <a:off x="537800" y="5950550"/>
                <a:ext cx="158175" cy="158875"/>
              </a:xfrm>
              <a:custGeom>
                <a:avLst/>
                <a:gdLst/>
                <a:ahLst/>
                <a:cxnLst/>
                <a:rect l="l" t="t" r="r" b="b"/>
                <a:pathLst>
                  <a:path w="6327" h="6355" extrusionOk="0">
                    <a:moveTo>
                      <a:pt x="0" y="1"/>
                    </a:moveTo>
                    <a:lnTo>
                      <a:pt x="0" y="6355"/>
                    </a:lnTo>
                    <a:lnTo>
                      <a:pt x="6326" y="6355"/>
                    </a:lnTo>
                    <a:lnTo>
                      <a:pt x="6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37800" y="6108025"/>
                <a:ext cx="158175" cy="158850"/>
              </a:xfrm>
              <a:custGeom>
                <a:avLst/>
                <a:gdLst/>
                <a:ahLst/>
                <a:cxnLst/>
                <a:rect l="l" t="t" r="r" b="b"/>
                <a:pathLst>
                  <a:path w="6327" h="6354" extrusionOk="0">
                    <a:moveTo>
                      <a:pt x="0" y="0"/>
                    </a:moveTo>
                    <a:lnTo>
                      <a:pt x="0" y="6354"/>
                    </a:lnTo>
                    <a:lnTo>
                      <a:pt x="6326" y="6354"/>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7800" y="626685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7800" y="642500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825103" y="2905353"/>
              <a:ext cx="158175" cy="633300"/>
              <a:chOff x="4162050" y="8154925"/>
              <a:chExt cx="158175" cy="633300"/>
            </a:xfrm>
          </p:grpSpPr>
          <p:sp>
            <p:nvSpPr>
              <p:cNvPr id="21" name="Google Shape;21;p2"/>
              <p:cNvSpPr/>
              <p:nvPr/>
            </p:nvSpPr>
            <p:spPr>
              <a:xfrm>
                <a:off x="4162050" y="8154925"/>
                <a:ext cx="158175" cy="158175"/>
              </a:xfrm>
              <a:custGeom>
                <a:avLst/>
                <a:gdLst/>
                <a:ahLst/>
                <a:cxnLst/>
                <a:rect l="l" t="t" r="r" b="b"/>
                <a:pathLst>
                  <a:path w="6327" h="6327" extrusionOk="0">
                    <a:moveTo>
                      <a:pt x="0" y="1"/>
                    </a:moveTo>
                    <a:lnTo>
                      <a:pt x="0" y="6326"/>
                    </a:lnTo>
                    <a:lnTo>
                      <a:pt x="6326" y="6326"/>
                    </a:lnTo>
                    <a:lnTo>
                      <a:pt x="6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162050" y="8313075"/>
                <a:ext cx="158175" cy="158875"/>
              </a:xfrm>
              <a:custGeom>
                <a:avLst/>
                <a:gdLst/>
                <a:ahLst/>
                <a:cxnLst/>
                <a:rect l="l" t="t" r="r" b="b"/>
                <a:pathLst>
                  <a:path w="6327" h="6355" extrusionOk="0">
                    <a:moveTo>
                      <a:pt x="0" y="0"/>
                    </a:moveTo>
                    <a:lnTo>
                      <a:pt x="0" y="6354"/>
                    </a:lnTo>
                    <a:lnTo>
                      <a:pt x="6326" y="6354"/>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162050" y="8471225"/>
                <a:ext cx="158175" cy="158875"/>
              </a:xfrm>
              <a:custGeom>
                <a:avLst/>
                <a:gdLst/>
                <a:ahLst/>
                <a:cxnLst/>
                <a:rect l="l" t="t" r="r" b="b"/>
                <a:pathLst>
                  <a:path w="6327" h="6355" extrusionOk="0">
                    <a:moveTo>
                      <a:pt x="0" y="0"/>
                    </a:moveTo>
                    <a:lnTo>
                      <a:pt x="0" y="6354"/>
                    </a:lnTo>
                    <a:lnTo>
                      <a:pt x="6326" y="6354"/>
                    </a:lnTo>
                    <a:lnTo>
                      <a:pt x="63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162050" y="8629375"/>
                <a:ext cx="158175" cy="158850"/>
              </a:xfrm>
              <a:custGeom>
                <a:avLst/>
                <a:gdLst/>
                <a:ahLst/>
                <a:cxnLst/>
                <a:rect l="l" t="t" r="r" b="b"/>
                <a:pathLst>
                  <a:path w="6327" h="6354" extrusionOk="0">
                    <a:moveTo>
                      <a:pt x="0" y="0"/>
                    </a:moveTo>
                    <a:lnTo>
                      <a:pt x="0" y="6354"/>
                    </a:lnTo>
                    <a:lnTo>
                      <a:pt x="6326" y="6354"/>
                    </a:lnTo>
                    <a:lnTo>
                      <a:pt x="6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 name="Google Shape;25;p2"/>
          <p:cNvGrpSpPr/>
          <p:nvPr/>
        </p:nvGrpSpPr>
        <p:grpSpPr>
          <a:xfrm>
            <a:off x="160722" y="104519"/>
            <a:ext cx="8822556" cy="4934462"/>
            <a:chOff x="160722" y="104519"/>
            <a:chExt cx="8822556" cy="4934462"/>
          </a:xfrm>
        </p:grpSpPr>
        <p:grpSp>
          <p:nvGrpSpPr>
            <p:cNvPr id="26" name="Google Shape;26;p2"/>
            <p:cNvGrpSpPr/>
            <p:nvPr/>
          </p:nvGrpSpPr>
          <p:grpSpPr>
            <a:xfrm>
              <a:off x="6904263" y="4880106"/>
              <a:ext cx="1583600" cy="158875"/>
              <a:chOff x="2345400" y="9097575"/>
              <a:chExt cx="1583600" cy="158875"/>
            </a:xfrm>
          </p:grpSpPr>
          <p:sp>
            <p:nvSpPr>
              <p:cNvPr id="27" name="Google Shape;27;p2"/>
              <p:cNvSpPr/>
              <p:nvPr/>
            </p:nvSpPr>
            <p:spPr>
              <a:xfrm>
                <a:off x="3770150" y="9097575"/>
                <a:ext cx="158850" cy="158875"/>
              </a:xfrm>
              <a:custGeom>
                <a:avLst/>
                <a:gdLst/>
                <a:ahLst/>
                <a:cxnLst/>
                <a:rect l="l" t="t" r="r" b="b"/>
                <a:pathLst>
                  <a:path w="6354" h="6355" extrusionOk="0">
                    <a:moveTo>
                      <a:pt x="0" y="0"/>
                    </a:moveTo>
                    <a:lnTo>
                      <a:pt x="0" y="6354"/>
                    </a:lnTo>
                    <a:lnTo>
                      <a:pt x="6354" y="6354"/>
                    </a:lnTo>
                    <a:lnTo>
                      <a:pt x="63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11300" y="9097575"/>
                <a:ext cx="158875" cy="158875"/>
              </a:xfrm>
              <a:custGeom>
                <a:avLst/>
                <a:gdLst/>
                <a:ahLst/>
                <a:cxnLst/>
                <a:rect l="l" t="t" r="r" b="b"/>
                <a:pathLst>
                  <a:path w="6355" h="6355" extrusionOk="0">
                    <a:moveTo>
                      <a:pt x="0" y="0"/>
                    </a:moveTo>
                    <a:lnTo>
                      <a:pt x="0" y="6354"/>
                    </a:lnTo>
                    <a:lnTo>
                      <a:pt x="6354" y="6354"/>
                    </a:lnTo>
                    <a:lnTo>
                      <a:pt x="6354" y="0"/>
                    </a:lnTo>
                    <a:close/>
                  </a:path>
                </a:pathLst>
              </a:custGeom>
              <a:solidFill>
                <a:srgbClr val="191919">
                  <a:alpha val="8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53850" y="909757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191919">
                  <a:alpha val="6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95000" y="909757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191919">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136850" y="9097575"/>
                <a:ext cx="158875" cy="158875"/>
              </a:xfrm>
              <a:custGeom>
                <a:avLst/>
                <a:gdLst/>
                <a:ahLst/>
                <a:cxnLst/>
                <a:rect l="l" t="t" r="r" b="b"/>
                <a:pathLst>
                  <a:path w="6355" h="6355" extrusionOk="0">
                    <a:moveTo>
                      <a:pt x="0" y="0"/>
                    </a:moveTo>
                    <a:lnTo>
                      <a:pt x="0" y="6354"/>
                    </a:lnTo>
                    <a:lnTo>
                      <a:pt x="6354" y="6354"/>
                    </a:lnTo>
                    <a:lnTo>
                      <a:pt x="6354" y="0"/>
                    </a:lnTo>
                    <a:close/>
                  </a:path>
                </a:pathLst>
              </a:custGeom>
              <a:solidFill>
                <a:srgbClr val="191919">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78000" y="9097575"/>
                <a:ext cx="158875" cy="158875"/>
              </a:xfrm>
              <a:custGeom>
                <a:avLst/>
                <a:gdLst/>
                <a:ahLst/>
                <a:cxnLst/>
                <a:rect l="l" t="t" r="r" b="b"/>
                <a:pathLst>
                  <a:path w="6355" h="6355" extrusionOk="0">
                    <a:moveTo>
                      <a:pt x="1" y="0"/>
                    </a:moveTo>
                    <a:lnTo>
                      <a:pt x="1" y="6354"/>
                    </a:lnTo>
                    <a:lnTo>
                      <a:pt x="6354" y="6354"/>
                    </a:lnTo>
                    <a:lnTo>
                      <a:pt x="6354" y="0"/>
                    </a:lnTo>
                    <a:close/>
                  </a:path>
                </a:pathLst>
              </a:custGeom>
              <a:solidFill>
                <a:srgbClr val="191919">
                  <a:alpha val="3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9850" y="9097575"/>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191919">
                  <a:alpha val="1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61700" y="9097575"/>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191919">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503550" y="9097575"/>
                <a:ext cx="158175" cy="158875"/>
              </a:xfrm>
              <a:custGeom>
                <a:avLst/>
                <a:gdLst/>
                <a:ahLst/>
                <a:cxnLst/>
                <a:rect l="l" t="t" r="r" b="b"/>
                <a:pathLst>
                  <a:path w="6327" h="6355" extrusionOk="0">
                    <a:moveTo>
                      <a:pt x="1" y="0"/>
                    </a:moveTo>
                    <a:lnTo>
                      <a:pt x="1" y="6354"/>
                    </a:lnTo>
                    <a:lnTo>
                      <a:pt x="6327" y="6354"/>
                    </a:lnTo>
                    <a:lnTo>
                      <a:pt x="6327" y="0"/>
                    </a:lnTo>
                    <a:close/>
                  </a:path>
                </a:pathLst>
              </a:custGeom>
              <a:solidFill>
                <a:srgbClr val="191919">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45400" y="9097575"/>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191919">
                  <a:alpha val="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656138" y="104519"/>
              <a:ext cx="1583600" cy="158175"/>
              <a:chOff x="929000" y="5481675"/>
              <a:chExt cx="1583600" cy="158175"/>
            </a:xfrm>
          </p:grpSpPr>
          <p:sp>
            <p:nvSpPr>
              <p:cNvPr id="38" name="Google Shape;38;p2"/>
              <p:cNvSpPr/>
              <p:nvPr/>
            </p:nvSpPr>
            <p:spPr>
              <a:xfrm>
                <a:off x="929000" y="5481675"/>
                <a:ext cx="158175" cy="158175"/>
              </a:xfrm>
              <a:custGeom>
                <a:avLst/>
                <a:gdLst/>
                <a:ahLst/>
                <a:cxnLst/>
                <a:rect l="l" t="t" r="r" b="b"/>
                <a:pathLst>
                  <a:path w="6327" h="6327" extrusionOk="0">
                    <a:moveTo>
                      <a:pt x="1" y="0"/>
                    </a:moveTo>
                    <a:lnTo>
                      <a:pt x="1" y="6326"/>
                    </a:lnTo>
                    <a:lnTo>
                      <a:pt x="6327" y="6326"/>
                    </a:lnTo>
                    <a:lnTo>
                      <a:pt x="63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87150" y="5481675"/>
                <a:ext cx="158875" cy="158175"/>
              </a:xfrm>
              <a:custGeom>
                <a:avLst/>
                <a:gdLst/>
                <a:ahLst/>
                <a:cxnLst/>
                <a:rect l="l" t="t" r="r" b="b"/>
                <a:pathLst>
                  <a:path w="6355" h="6327" extrusionOk="0">
                    <a:moveTo>
                      <a:pt x="1" y="0"/>
                    </a:moveTo>
                    <a:lnTo>
                      <a:pt x="1" y="6326"/>
                    </a:lnTo>
                    <a:lnTo>
                      <a:pt x="6354" y="6326"/>
                    </a:lnTo>
                    <a:lnTo>
                      <a:pt x="6354" y="0"/>
                    </a:lnTo>
                    <a:close/>
                  </a:path>
                </a:pathLst>
              </a:custGeom>
              <a:solidFill>
                <a:srgbClr val="60A4E0">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246000" y="5481675"/>
                <a:ext cx="158875" cy="158175"/>
              </a:xfrm>
              <a:custGeom>
                <a:avLst/>
                <a:gdLst/>
                <a:ahLst/>
                <a:cxnLst/>
                <a:rect l="l" t="t" r="r" b="b"/>
                <a:pathLst>
                  <a:path w="6355" h="6327" extrusionOk="0">
                    <a:moveTo>
                      <a:pt x="0" y="0"/>
                    </a:moveTo>
                    <a:lnTo>
                      <a:pt x="0" y="6326"/>
                    </a:lnTo>
                    <a:lnTo>
                      <a:pt x="6354" y="6326"/>
                    </a:lnTo>
                    <a:lnTo>
                      <a:pt x="6354" y="0"/>
                    </a:lnTo>
                    <a:close/>
                  </a:path>
                </a:pathLst>
              </a:custGeom>
              <a:solidFill>
                <a:srgbClr val="60A4E0">
                  <a:alpha val="7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404150" y="5481675"/>
                <a:ext cx="158175" cy="158175"/>
              </a:xfrm>
              <a:custGeom>
                <a:avLst/>
                <a:gdLst/>
                <a:ahLst/>
                <a:cxnLst/>
                <a:rect l="l" t="t" r="r" b="b"/>
                <a:pathLst>
                  <a:path w="6327" h="6327" extrusionOk="0">
                    <a:moveTo>
                      <a:pt x="0" y="0"/>
                    </a:moveTo>
                    <a:lnTo>
                      <a:pt x="0" y="6326"/>
                    </a:lnTo>
                    <a:lnTo>
                      <a:pt x="6326" y="6326"/>
                    </a:lnTo>
                    <a:lnTo>
                      <a:pt x="6326" y="0"/>
                    </a:lnTo>
                    <a:close/>
                  </a:path>
                </a:pathLst>
              </a:custGeom>
              <a:solidFill>
                <a:srgbClr val="60A4E0">
                  <a:alpha val="6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562300" y="5481675"/>
                <a:ext cx="158875" cy="158175"/>
              </a:xfrm>
              <a:custGeom>
                <a:avLst/>
                <a:gdLst/>
                <a:ahLst/>
                <a:cxnLst/>
                <a:rect l="l" t="t" r="r" b="b"/>
                <a:pathLst>
                  <a:path w="6355" h="6327" extrusionOk="0">
                    <a:moveTo>
                      <a:pt x="0" y="0"/>
                    </a:moveTo>
                    <a:lnTo>
                      <a:pt x="0" y="6326"/>
                    </a:lnTo>
                    <a:lnTo>
                      <a:pt x="6354" y="6326"/>
                    </a:lnTo>
                    <a:lnTo>
                      <a:pt x="6354" y="0"/>
                    </a:lnTo>
                    <a:close/>
                  </a:path>
                </a:pathLst>
              </a:custGeom>
              <a:solidFill>
                <a:srgbClr val="60A4E0">
                  <a:alpha val="4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720450" y="5481675"/>
                <a:ext cx="158875" cy="158175"/>
              </a:xfrm>
              <a:custGeom>
                <a:avLst/>
                <a:gdLst/>
                <a:ahLst/>
                <a:cxnLst/>
                <a:rect l="l" t="t" r="r" b="b"/>
                <a:pathLst>
                  <a:path w="6355" h="6327" extrusionOk="0">
                    <a:moveTo>
                      <a:pt x="0" y="0"/>
                    </a:moveTo>
                    <a:lnTo>
                      <a:pt x="0" y="6326"/>
                    </a:lnTo>
                    <a:lnTo>
                      <a:pt x="6354" y="6326"/>
                    </a:lnTo>
                    <a:lnTo>
                      <a:pt x="6354" y="0"/>
                    </a:lnTo>
                    <a:close/>
                  </a:path>
                </a:pathLst>
              </a:custGeom>
              <a:solidFill>
                <a:srgbClr val="60A4E0">
                  <a:alpha val="3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879300" y="5481675"/>
                <a:ext cx="158150" cy="158175"/>
              </a:xfrm>
              <a:custGeom>
                <a:avLst/>
                <a:gdLst/>
                <a:ahLst/>
                <a:cxnLst/>
                <a:rect l="l" t="t" r="r" b="b"/>
                <a:pathLst>
                  <a:path w="6326" h="6327" extrusionOk="0">
                    <a:moveTo>
                      <a:pt x="0" y="0"/>
                    </a:moveTo>
                    <a:lnTo>
                      <a:pt x="0" y="6326"/>
                    </a:lnTo>
                    <a:lnTo>
                      <a:pt x="6326" y="6326"/>
                    </a:lnTo>
                    <a:lnTo>
                      <a:pt x="6326" y="0"/>
                    </a:lnTo>
                    <a:close/>
                  </a:path>
                </a:pathLst>
              </a:custGeom>
              <a:solidFill>
                <a:srgbClr val="60A4E0">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037450" y="5481675"/>
                <a:ext cx="158850" cy="158175"/>
              </a:xfrm>
              <a:custGeom>
                <a:avLst/>
                <a:gdLst/>
                <a:ahLst/>
                <a:cxnLst/>
                <a:rect l="l" t="t" r="r" b="b"/>
                <a:pathLst>
                  <a:path w="6354" h="6327" extrusionOk="0">
                    <a:moveTo>
                      <a:pt x="0" y="0"/>
                    </a:moveTo>
                    <a:lnTo>
                      <a:pt x="0" y="6326"/>
                    </a:lnTo>
                    <a:lnTo>
                      <a:pt x="6354" y="6326"/>
                    </a:lnTo>
                    <a:lnTo>
                      <a:pt x="6354" y="0"/>
                    </a:lnTo>
                    <a:close/>
                  </a:path>
                </a:pathLst>
              </a:custGeom>
              <a:solidFill>
                <a:srgbClr val="60A4E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95575" y="5481675"/>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60A4E0">
                  <a:alpha val="1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53725" y="5481675"/>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60A4E0">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160722" y="2949778"/>
              <a:ext cx="158875" cy="1582900"/>
              <a:chOff x="536400" y="7246950"/>
              <a:chExt cx="158875" cy="1582900"/>
            </a:xfrm>
          </p:grpSpPr>
          <p:sp>
            <p:nvSpPr>
              <p:cNvPr id="49" name="Google Shape;49;p2"/>
              <p:cNvSpPr/>
              <p:nvPr/>
            </p:nvSpPr>
            <p:spPr>
              <a:xfrm>
                <a:off x="536400" y="8671675"/>
                <a:ext cx="158875" cy="158175"/>
              </a:xfrm>
              <a:custGeom>
                <a:avLst/>
                <a:gdLst/>
                <a:ahLst/>
                <a:cxnLst/>
                <a:rect l="l" t="t" r="r" b="b"/>
                <a:pathLst>
                  <a:path w="6355" h="6327" extrusionOk="0">
                    <a:moveTo>
                      <a:pt x="1" y="1"/>
                    </a:moveTo>
                    <a:lnTo>
                      <a:pt x="1" y="6327"/>
                    </a:lnTo>
                    <a:lnTo>
                      <a:pt x="6355" y="6327"/>
                    </a:lnTo>
                    <a:lnTo>
                      <a:pt x="63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6400" y="8512850"/>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F3D737">
                  <a:alpha val="8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36400" y="83547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7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36400" y="819585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649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36400" y="80384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4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36400" y="78795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3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36400" y="772210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2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36400" y="75632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1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36400" y="7404425"/>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1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6400" y="7246950"/>
                <a:ext cx="158875" cy="158175"/>
              </a:xfrm>
              <a:custGeom>
                <a:avLst/>
                <a:gdLst/>
                <a:ahLst/>
                <a:cxnLst/>
                <a:rect l="l" t="t" r="r" b="b"/>
                <a:pathLst>
                  <a:path w="6355" h="6327" extrusionOk="0">
                    <a:moveTo>
                      <a:pt x="1" y="1"/>
                    </a:moveTo>
                    <a:lnTo>
                      <a:pt x="1" y="6327"/>
                    </a:lnTo>
                    <a:lnTo>
                      <a:pt x="6355" y="6327"/>
                    </a:lnTo>
                    <a:lnTo>
                      <a:pt x="6355" y="1"/>
                    </a:lnTo>
                    <a:close/>
                  </a:path>
                </a:pathLst>
              </a:custGeom>
              <a:solidFill>
                <a:srgbClr val="F3D737">
                  <a:alpha val="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8825103" y="611428"/>
              <a:ext cx="158175" cy="1583575"/>
              <a:chOff x="4162050" y="5908250"/>
              <a:chExt cx="158175" cy="1583575"/>
            </a:xfrm>
          </p:grpSpPr>
          <p:sp>
            <p:nvSpPr>
              <p:cNvPr id="60" name="Google Shape;60;p2"/>
              <p:cNvSpPr/>
              <p:nvPr/>
            </p:nvSpPr>
            <p:spPr>
              <a:xfrm>
                <a:off x="4162050" y="5908250"/>
                <a:ext cx="158175" cy="158175"/>
              </a:xfrm>
              <a:custGeom>
                <a:avLst/>
                <a:gdLst/>
                <a:ahLst/>
                <a:cxnLst/>
                <a:rect l="l" t="t" r="r" b="b"/>
                <a:pathLst>
                  <a:path w="6327" h="6327" extrusionOk="0">
                    <a:moveTo>
                      <a:pt x="0" y="0"/>
                    </a:moveTo>
                    <a:lnTo>
                      <a:pt x="0" y="6326"/>
                    </a:lnTo>
                    <a:lnTo>
                      <a:pt x="6326" y="6326"/>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162050" y="6067100"/>
                <a:ext cx="158175" cy="158175"/>
              </a:xfrm>
              <a:custGeom>
                <a:avLst/>
                <a:gdLst/>
                <a:ahLst/>
                <a:cxnLst/>
                <a:rect l="l" t="t" r="r" b="b"/>
                <a:pathLst>
                  <a:path w="6327" h="6327" extrusionOk="0">
                    <a:moveTo>
                      <a:pt x="0" y="0"/>
                    </a:moveTo>
                    <a:lnTo>
                      <a:pt x="0" y="6326"/>
                    </a:lnTo>
                    <a:lnTo>
                      <a:pt x="6326" y="6326"/>
                    </a:lnTo>
                    <a:lnTo>
                      <a:pt x="6326" y="0"/>
                    </a:lnTo>
                    <a:close/>
                  </a:path>
                </a:pathLst>
              </a:custGeom>
              <a:solidFill>
                <a:srgbClr val="AF2E74">
                  <a:alpha val="8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162050" y="622525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7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162050" y="638340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6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162050" y="6542225"/>
                <a:ext cx="158175" cy="158175"/>
              </a:xfrm>
              <a:custGeom>
                <a:avLst/>
                <a:gdLst/>
                <a:ahLst/>
                <a:cxnLst/>
                <a:rect l="l" t="t" r="r" b="b"/>
                <a:pathLst>
                  <a:path w="6327" h="6327" extrusionOk="0">
                    <a:moveTo>
                      <a:pt x="0" y="1"/>
                    </a:moveTo>
                    <a:lnTo>
                      <a:pt x="0" y="6327"/>
                    </a:lnTo>
                    <a:lnTo>
                      <a:pt x="6326" y="6327"/>
                    </a:lnTo>
                    <a:lnTo>
                      <a:pt x="6326" y="1"/>
                    </a:lnTo>
                    <a:close/>
                  </a:path>
                </a:pathLst>
              </a:custGeom>
              <a:solidFill>
                <a:srgbClr val="AF2E74">
                  <a:alpha val="4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162050" y="6699675"/>
                <a:ext cx="158175" cy="158875"/>
              </a:xfrm>
              <a:custGeom>
                <a:avLst/>
                <a:gdLst/>
                <a:ahLst/>
                <a:cxnLst/>
                <a:rect l="l" t="t" r="r" b="b"/>
                <a:pathLst>
                  <a:path w="6327" h="6355" extrusionOk="0">
                    <a:moveTo>
                      <a:pt x="0" y="1"/>
                    </a:moveTo>
                    <a:lnTo>
                      <a:pt x="0" y="6355"/>
                    </a:lnTo>
                    <a:lnTo>
                      <a:pt x="6326" y="6355"/>
                    </a:lnTo>
                    <a:lnTo>
                      <a:pt x="6326" y="1"/>
                    </a:lnTo>
                    <a:close/>
                  </a:path>
                </a:pathLst>
              </a:custGeom>
              <a:solidFill>
                <a:srgbClr val="AF2E74">
                  <a:alpha val="4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162050" y="685852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162050" y="701597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162050" y="717482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AF2E74">
                  <a:alpha val="1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162050" y="7333675"/>
                <a:ext cx="158175" cy="158150"/>
              </a:xfrm>
              <a:custGeom>
                <a:avLst/>
                <a:gdLst/>
                <a:ahLst/>
                <a:cxnLst/>
                <a:rect l="l" t="t" r="r" b="b"/>
                <a:pathLst>
                  <a:path w="6327" h="6326" extrusionOk="0">
                    <a:moveTo>
                      <a:pt x="0" y="0"/>
                    </a:moveTo>
                    <a:lnTo>
                      <a:pt x="0" y="6326"/>
                    </a:lnTo>
                    <a:lnTo>
                      <a:pt x="6326" y="6326"/>
                    </a:lnTo>
                    <a:lnTo>
                      <a:pt x="6326" y="0"/>
                    </a:lnTo>
                    <a:close/>
                  </a:path>
                </a:pathLst>
              </a:custGeom>
              <a:solidFill>
                <a:srgbClr val="AF2E74">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2"/>
          <p:cNvGrpSpPr/>
          <p:nvPr/>
        </p:nvGrpSpPr>
        <p:grpSpPr>
          <a:xfrm>
            <a:off x="76200" y="61545"/>
            <a:ext cx="8991600" cy="5021011"/>
            <a:chOff x="76200" y="61545"/>
            <a:chExt cx="8991600" cy="5021011"/>
          </a:xfrm>
        </p:grpSpPr>
        <p:grpSp>
          <p:nvGrpSpPr>
            <p:cNvPr id="71" name="Google Shape;71;p2"/>
            <p:cNvGrpSpPr/>
            <p:nvPr/>
          </p:nvGrpSpPr>
          <p:grpSpPr>
            <a:xfrm>
              <a:off x="76200" y="61545"/>
              <a:ext cx="396800" cy="397475"/>
              <a:chOff x="419175" y="5365125"/>
              <a:chExt cx="396800" cy="397475"/>
            </a:xfrm>
          </p:grpSpPr>
          <p:sp>
            <p:nvSpPr>
              <p:cNvPr id="72" name="Google Shape;72;p2"/>
              <p:cNvSpPr/>
              <p:nvPr/>
            </p:nvSpPr>
            <p:spPr>
              <a:xfrm>
                <a:off x="522550" y="5469175"/>
                <a:ext cx="189375" cy="189400"/>
              </a:xfrm>
              <a:custGeom>
                <a:avLst/>
                <a:gdLst/>
                <a:ahLst/>
                <a:cxnLst/>
                <a:rect l="l" t="t" r="r" b="b"/>
                <a:pathLst>
                  <a:path w="7575" h="7576" fill="none" extrusionOk="0">
                    <a:moveTo>
                      <a:pt x="7575" y="3774"/>
                    </a:moveTo>
                    <a:cubicBezTo>
                      <a:pt x="7575" y="5883"/>
                      <a:pt x="5882" y="7575"/>
                      <a:pt x="3801" y="7575"/>
                    </a:cubicBezTo>
                    <a:cubicBezTo>
                      <a:pt x="1720" y="7575"/>
                      <a:pt x="0" y="5883"/>
                      <a:pt x="0" y="3774"/>
                    </a:cubicBezTo>
                    <a:cubicBezTo>
                      <a:pt x="0" y="1693"/>
                      <a:pt x="1720" y="1"/>
                      <a:pt x="3801" y="1"/>
                    </a:cubicBezTo>
                    <a:cubicBezTo>
                      <a:pt x="5882" y="1"/>
                      <a:pt x="7575" y="1693"/>
                      <a:pt x="7575"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17575" y="5365125"/>
                <a:ext cx="25" cy="397475"/>
              </a:xfrm>
              <a:custGeom>
                <a:avLst/>
                <a:gdLst/>
                <a:ahLst/>
                <a:cxnLst/>
                <a:rect l="l" t="t" r="r" b="b"/>
                <a:pathLst>
                  <a:path w="1" h="15899" fill="none" extrusionOk="0">
                    <a:moveTo>
                      <a:pt x="0" y="1"/>
                    </a:moveTo>
                    <a:lnTo>
                      <a:pt x="0"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19175" y="556352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8671025" y="61545"/>
              <a:ext cx="396775" cy="397475"/>
              <a:chOff x="4041350" y="5365125"/>
              <a:chExt cx="396775" cy="397475"/>
            </a:xfrm>
          </p:grpSpPr>
          <p:sp>
            <p:nvSpPr>
              <p:cNvPr id="76" name="Google Shape;76;p2"/>
              <p:cNvSpPr/>
              <p:nvPr/>
            </p:nvSpPr>
            <p:spPr>
              <a:xfrm>
                <a:off x="4145400" y="5469175"/>
                <a:ext cx="188700" cy="189400"/>
              </a:xfrm>
              <a:custGeom>
                <a:avLst/>
                <a:gdLst/>
                <a:ahLst/>
                <a:cxnLst/>
                <a:rect l="l" t="t" r="r" b="b"/>
                <a:pathLst>
                  <a:path w="7548" h="7576" fill="none" extrusionOk="0">
                    <a:moveTo>
                      <a:pt x="7547" y="3774"/>
                    </a:moveTo>
                    <a:cubicBezTo>
                      <a:pt x="7547" y="5883"/>
                      <a:pt x="5855" y="7575"/>
                      <a:pt x="3774" y="7575"/>
                    </a:cubicBezTo>
                    <a:cubicBezTo>
                      <a:pt x="1693" y="7575"/>
                      <a:pt x="0" y="5883"/>
                      <a:pt x="0" y="3774"/>
                    </a:cubicBezTo>
                    <a:cubicBezTo>
                      <a:pt x="0" y="1693"/>
                      <a:pt x="1693" y="1"/>
                      <a:pt x="3774" y="1"/>
                    </a:cubicBezTo>
                    <a:cubicBezTo>
                      <a:pt x="5855" y="1"/>
                      <a:pt x="7547" y="1693"/>
                      <a:pt x="7547"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239725" y="5365125"/>
                <a:ext cx="25" cy="397475"/>
              </a:xfrm>
              <a:custGeom>
                <a:avLst/>
                <a:gdLst/>
                <a:ahLst/>
                <a:cxnLst/>
                <a:rect l="l" t="t" r="r" b="b"/>
                <a:pathLst>
                  <a:path w="1" h="15899" fill="none" extrusionOk="0">
                    <a:moveTo>
                      <a:pt x="1" y="1"/>
                    </a:moveTo>
                    <a:lnTo>
                      <a:pt x="1"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041350" y="556352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a:off x="76200" y="4685081"/>
              <a:ext cx="396800" cy="397475"/>
              <a:chOff x="419175" y="8975500"/>
              <a:chExt cx="396800" cy="397475"/>
            </a:xfrm>
          </p:grpSpPr>
          <p:sp>
            <p:nvSpPr>
              <p:cNvPr id="80" name="Google Shape;80;p2"/>
              <p:cNvSpPr/>
              <p:nvPr/>
            </p:nvSpPr>
            <p:spPr>
              <a:xfrm>
                <a:off x="523225" y="9079550"/>
                <a:ext cx="188700" cy="189375"/>
              </a:xfrm>
              <a:custGeom>
                <a:avLst/>
                <a:gdLst/>
                <a:ahLst/>
                <a:cxnLst/>
                <a:rect l="l" t="t" r="r" b="b"/>
                <a:pathLst>
                  <a:path w="7548" h="7575" fill="none" extrusionOk="0">
                    <a:moveTo>
                      <a:pt x="7548" y="3801"/>
                    </a:moveTo>
                    <a:cubicBezTo>
                      <a:pt x="7548" y="5882"/>
                      <a:pt x="5855" y="7574"/>
                      <a:pt x="3774" y="7574"/>
                    </a:cubicBezTo>
                    <a:cubicBezTo>
                      <a:pt x="1693" y="7574"/>
                      <a:pt x="1" y="5882"/>
                      <a:pt x="1" y="3801"/>
                    </a:cubicBezTo>
                    <a:cubicBezTo>
                      <a:pt x="1" y="1720"/>
                      <a:pt x="1693" y="0"/>
                      <a:pt x="3774" y="0"/>
                    </a:cubicBezTo>
                    <a:cubicBezTo>
                      <a:pt x="5855" y="0"/>
                      <a:pt x="7548" y="1720"/>
                      <a:pt x="7548"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17575" y="8975500"/>
                <a:ext cx="25" cy="397475"/>
              </a:xfrm>
              <a:custGeom>
                <a:avLst/>
                <a:gdLst/>
                <a:ahLst/>
                <a:cxnLst/>
                <a:rect l="l" t="t" r="r" b="b"/>
                <a:pathLst>
                  <a:path w="1" h="15899" fill="none" extrusionOk="0">
                    <a:moveTo>
                      <a:pt x="0" y="0"/>
                    </a:moveTo>
                    <a:lnTo>
                      <a:pt x="0"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19175" y="917457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a:off x="8671025" y="4685081"/>
              <a:ext cx="396775" cy="397475"/>
              <a:chOff x="4041350" y="8975500"/>
              <a:chExt cx="396775" cy="397475"/>
            </a:xfrm>
          </p:grpSpPr>
          <p:sp>
            <p:nvSpPr>
              <p:cNvPr id="84" name="Google Shape;84;p2"/>
              <p:cNvSpPr/>
              <p:nvPr/>
            </p:nvSpPr>
            <p:spPr>
              <a:xfrm>
                <a:off x="4146100" y="9079550"/>
                <a:ext cx="189375" cy="189375"/>
              </a:xfrm>
              <a:custGeom>
                <a:avLst/>
                <a:gdLst/>
                <a:ahLst/>
                <a:cxnLst/>
                <a:rect l="l" t="t" r="r" b="b"/>
                <a:pathLst>
                  <a:path w="7575" h="7575" fill="none" extrusionOk="0">
                    <a:moveTo>
                      <a:pt x="7575" y="3801"/>
                    </a:moveTo>
                    <a:cubicBezTo>
                      <a:pt x="7575" y="5882"/>
                      <a:pt x="5882" y="7574"/>
                      <a:pt x="3801" y="7574"/>
                    </a:cubicBezTo>
                    <a:cubicBezTo>
                      <a:pt x="1720" y="7574"/>
                      <a:pt x="0" y="5882"/>
                      <a:pt x="0" y="3801"/>
                    </a:cubicBezTo>
                    <a:cubicBezTo>
                      <a:pt x="0" y="1720"/>
                      <a:pt x="1720" y="0"/>
                      <a:pt x="3801" y="0"/>
                    </a:cubicBezTo>
                    <a:cubicBezTo>
                      <a:pt x="5882" y="0"/>
                      <a:pt x="7575" y="1720"/>
                      <a:pt x="7575"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239725" y="8975500"/>
                <a:ext cx="25" cy="397475"/>
              </a:xfrm>
              <a:custGeom>
                <a:avLst/>
                <a:gdLst/>
                <a:ahLst/>
                <a:cxnLst/>
                <a:rect l="l" t="t" r="r" b="b"/>
                <a:pathLst>
                  <a:path w="1" h="15899" fill="none" extrusionOk="0">
                    <a:moveTo>
                      <a:pt x="1" y="0"/>
                    </a:moveTo>
                    <a:lnTo>
                      <a:pt x="1"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041350" y="917457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83"/>
        <p:cNvGrpSpPr/>
        <p:nvPr/>
      </p:nvGrpSpPr>
      <p:grpSpPr>
        <a:xfrm>
          <a:off x="0" y="0"/>
          <a:ext cx="0" cy="0"/>
          <a:chOff x="0" y="0"/>
          <a:chExt cx="0" cy="0"/>
        </a:xfrm>
      </p:grpSpPr>
      <p:pic>
        <p:nvPicPr>
          <p:cNvPr id="1184" name="Google Shape;1184;p25"/>
          <p:cNvPicPr preferRelativeResize="0"/>
          <p:nvPr/>
        </p:nvPicPr>
        <p:blipFill>
          <a:blip r:embed="rId2">
            <a:alphaModFix amt="34000"/>
          </a:blip>
          <a:stretch>
            <a:fillRect/>
          </a:stretch>
        </p:blipFill>
        <p:spPr>
          <a:xfrm>
            <a:off x="-525" y="0"/>
            <a:ext cx="9144003" cy="5143501"/>
          </a:xfrm>
          <a:prstGeom prst="rect">
            <a:avLst/>
          </a:prstGeom>
          <a:noFill/>
          <a:ln>
            <a:noFill/>
          </a:ln>
        </p:spPr>
      </p:pic>
      <p:sp>
        <p:nvSpPr>
          <p:cNvPr id="1185" name="Google Shape;1185;p25"/>
          <p:cNvSpPr/>
          <p:nvPr/>
        </p:nvSpPr>
        <p:spPr>
          <a:xfrm>
            <a:off x="495300" y="420275"/>
            <a:ext cx="8153400" cy="4302900"/>
          </a:xfrm>
          <a:prstGeom prst="roundRect">
            <a:avLst>
              <a:gd name="adj" fmla="val 495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186" name="Google Shape;1186;p25"/>
          <p:cNvGrpSpPr/>
          <p:nvPr/>
        </p:nvGrpSpPr>
        <p:grpSpPr>
          <a:xfrm>
            <a:off x="161072" y="700978"/>
            <a:ext cx="8822206" cy="2837675"/>
            <a:chOff x="161072" y="700978"/>
            <a:chExt cx="8822206" cy="2837675"/>
          </a:xfrm>
        </p:grpSpPr>
        <p:grpSp>
          <p:nvGrpSpPr>
            <p:cNvPr id="1187" name="Google Shape;1187;p25"/>
            <p:cNvGrpSpPr/>
            <p:nvPr/>
          </p:nvGrpSpPr>
          <p:grpSpPr>
            <a:xfrm>
              <a:off x="161072" y="700978"/>
              <a:ext cx="158175" cy="633325"/>
              <a:chOff x="537800" y="5950550"/>
              <a:chExt cx="158175" cy="633325"/>
            </a:xfrm>
          </p:grpSpPr>
          <p:sp>
            <p:nvSpPr>
              <p:cNvPr id="1188" name="Google Shape;1188;p25"/>
              <p:cNvSpPr/>
              <p:nvPr/>
            </p:nvSpPr>
            <p:spPr>
              <a:xfrm>
                <a:off x="537800" y="5950550"/>
                <a:ext cx="158175" cy="158875"/>
              </a:xfrm>
              <a:custGeom>
                <a:avLst/>
                <a:gdLst/>
                <a:ahLst/>
                <a:cxnLst/>
                <a:rect l="l" t="t" r="r" b="b"/>
                <a:pathLst>
                  <a:path w="6327" h="6355" extrusionOk="0">
                    <a:moveTo>
                      <a:pt x="0" y="1"/>
                    </a:moveTo>
                    <a:lnTo>
                      <a:pt x="0" y="6355"/>
                    </a:lnTo>
                    <a:lnTo>
                      <a:pt x="6326" y="6355"/>
                    </a:lnTo>
                    <a:lnTo>
                      <a:pt x="6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5"/>
              <p:cNvSpPr/>
              <p:nvPr/>
            </p:nvSpPr>
            <p:spPr>
              <a:xfrm>
                <a:off x="537800" y="6108025"/>
                <a:ext cx="158175" cy="158850"/>
              </a:xfrm>
              <a:custGeom>
                <a:avLst/>
                <a:gdLst/>
                <a:ahLst/>
                <a:cxnLst/>
                <a:rect l="l" t="t" r="r" b="b"/>
                <a:pathLst>
                  <a:path w="6327" h="6354" extrusionOk="0">
                    <a:moveTo>
                      <a:pt x="0" y="0"/>
                    </a:moveTo>
                    <a:lnTo>
                      <a:pt x="0" y="6354"/>
                    </a:lnTo>
                    <a:lnTo>
                      <a:pt x="6326" y="6354"/>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5"/>
              <p:cNvSpPr/>
              <p:nvPr/>
            </p:nvSpPr>
            <p:spPr>
              <a:xfrm>
                <a:off x="537800" y="626685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5"/>
              <p:cNvSpPr/>
              <p:nvPr/>
            </p:nvSpPr>
            <p:spPr>
              <a:xfrm>
                <a:off x="537800" y="642500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25"/>
            <p:cNvGrpSpPr/>
            <p:nvPr/>
          </p:nvGrpSpPr>
          <p:grpSpPr>
            <a:xfrm>
              <a:off x="8825103" y="2905353"/>
              <a:ext cx="158175" cy="633300"/>
              <a:chOff x="4162050" y="8154925"/>
              <a:chExt cx="158175" cy="633300"/>
            </a:xfrm>
          </p:grpSpPr>
          <p:sp>
            <p:nvSpPr>
              <p:cNvPr id="1193" name="Google Shape;1193;p25"/>
              <p:cNvSpPr/>
              <p:nvPr/>
            </p:nvSpPr>
            <p:spPr>
              <a:xfrm>
                <a:off x="4162050" y="8154925"/>
                <a:ext cx="158175" cy="158175"/>
              </a:xfrm>
              <a:custGeom>
                <a:avLst/>
                <a:gdLst/>
                <a:ahLst/>
                <a:cxnLst/>
                <a:rect l="l" t="t" r="r" b="b"/>
                <a:pathLst>
                  <a:path w="6327" h="6327" extrusionOk="0">
                    <a:moveTo>
                      <a:pt x="0" y="1"/>
                    </a:moveTo>
                    <a:lnTo>
                      <a:pt x="0" y="6326"/>
                    </a:lnTo>
                    <a:lnTo>
                      <a:pt x="6326" y="6326"/>
                    </a:lnTo>
                    <a:lnTo>
                      <a:pt x="6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4162050" y="8313075"/>
                <a:ext cx="158175" cy="158875"/>
              </a:xfrm>
              <a:custGeom>
                <a:avLst/>
                <a:gdLst/>
                <a:ahLst/>
                <a:cxnLst/>
                <a:rect l="l" t="t" r="r" b="b"/>
                <a:pathLst>
                  <a:path w="6327" h="6355" extrusionOk="0">
                    <a:moveTo>
                      <a:pt x="0" y="0"/>
                    </a:moveTo>
                    <a:lnTo>
                      <a:pt x="0" y="6354"/>
                    </a:lnTo>
                    <a:lnTo>
                      <a:pt x="6326" y="6354"/>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4162050" y="8471225"/>
                <a:ext cx="158175" cy="158875"/>
              </a:xfrm>
              <a:custGeom>
                <a:avLst/>
                <a:gdLst/>
                <a:ahLst/>
                <a:cxnLst/>
                <a:rect l="l" t="t" r="r" b="b"/>
                <a:pathLst>
                  <a:path w="6327" h="6355" extrusionOk="0">
                    <a:moveTo>
                      <a:pt x="0" y="0"/>
                    </a:moveTo>
                    <a:lnTo>
                      <a:pt x="0" y="6354"/>
                    </a:lnTo>
                    <a:lnTo>
                      <a:pt x="6326" y="6354"/>
                    </a:lnTo>
                    <a:lnTo>
                      <a:pt x="63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5"/>
              <p:cNvSpPr/>
              <p:nvPr/>
            </p:nvSpPr>
            <p:spPr>
              <a:xfrm>
                <a:off x="4162050" y="8629375"/>
                <a:ext cx="158175" cy="158850"/>
              </a:xfrm>
              <a:custGeom>
                <a:avLst/>
                <a:gdLst/>
                <a:ahLst/>
                <a:cxnLst/>
                <a:rect l="l" t="t" r="r" b="b"/>
                <a:pathLst>
                  <a:path w="6327" h="6354" extrusionOk="0">
                    <a:moveTo>
                      <a:pt x="0" y="0"/>
                    </a:moveTo>
                    <a:lnTo>
                      <a:pt x="0" y="6354"/>
                    </a:lnTo>
                    <a:lnTo>
                      <a:pt x="6326" y="6354"/>
                    </a:lnTo>
                    <a:lnTo>
                      <a:pt x="6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7" name="Google Shape;1197;p25"/>
          <p:cNvGrpSpPr/>
          <p:nvPr/>
        </p:nvGrpSpPr>
        <p:grpSpPr>
          <a:xfrm>
            <a:off x="160722" y="104519"/>
            <a:ext cx="8822556" cy="4934462"/>
            <a:chOff x="160722" y="104519"/>
            <a:chExt cx="8822556" cy="4934462"/>
          </a:xfrm>
        </p:grpSpPr>
        <p:grpSp>
          <p:nvGrpSpPr>
            <p:cNvPr id="1198" name="Google Shape;1198;p25"/>
            <p:cNvGrpSpPr/>
            <p:nvPr/>
          </p:nvGrpSpPr>
          <p:grpSpPr>
            <a:xfrm>
              <a:off x="6873531" y="4880106"/>
              <a:ext cx="1583600" cy="158875"/>
              <a:chOff x="2345400" y="9097575"/>
              <a:chExt cx="1583600" cy="158875"/>
            </a:xfrm>
          </p:grpSpPr>
          <p:sp>
            <p:nvSpPr>
              <p:cNvPr id="1199" name="Google Shape;1199;p25"/>
              <p:cNvSpPr/>
              <p:nvPr/>
            </p:nvSpPr>
            <p:spPr>
              <a:xfrm>
                <a:off x="3770150" y="9097575"/>
                <a:ext cx="158850" cy="158875"/>
              </a:xfrm>
              <a:custGeom>
                <a:avLst/>
                <a:gdLst/>
                <a:ahLst/>
                <a:cxnLst/>
                <a:rect l="l" t="t" r="r" b="b"/>
                <a:pathLst>
                  <a:path w="6354" h="6355" extrusionOk="0">
                    <a:moveTo>
                      <a:pt x="0" y="0"/>
                    </a:moveTo>
                    <a:lnTo>
                      <a:pt x="0" y="6354"/>
                    </a:lnTo>
                    <a:lnTo>
                      <a:pt x="6354" y="6354"/>
                    </a:lnTo>
                    <a:lnTo>
                      <a:pt x="63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5"/>
              <p:cNvSpPr/>
              <p:nvPr/>
            </p:nvSpPr>
            <p:spPr>
              <a:xfrm>
                <a:off x="3611300" y="9097575"/>
                <a:ext cx="158875" cy="158875"/>
              </a:xfrm>
              <a:custGeom>
                <a:avLst/>
                <a:gdLst/>
                <a:ahLst/>
                <a:cxnLst/>
                <a:rect l="l" t="t" r="r" b="b"/>
                <a:pathLst>
                  <a:path w="6355" h="6355" extrusionOk="0">
                    <a:moveTo>
                      <a:pt x="0" y="0"/>
                    </a:moveTo>
                    <a:lnTo>
                      <a:pt x="0" y="6354"/>
                    </a:lnTo>
                    <a:lnTo>
                      <a:pt x="6354" y="6354"/>
                    </a:lnTo>
                    <a:lnTo>
                      <a:pt x="6354" y="0"/>
                    </a:lnTo>
                    <a:close/>
                  </a:path>
                </a:pathLst>
              </a:custGeom>
              <a:solidFill>
                <a:srgbClr val="191919">
                  <a:alpha val="8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a:off x="3453850" y="909757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191919">
                  <a:alpha val="6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3295000" y="909757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191919">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3136850" y="9097575"/>
                <a:ext cx="158875" cy="158875"/>
              </a:xfrm>
              <a:custGeom>
                <a:avLst/>
                <a:gdLst/>
                <a:ahLst/>
                <a:cxnLst/>
                <a:rect l="l" t="t" r="r" b="b"/>
                <a:pathLst>
                  <a:path w="6355" h="6355" extrusionOk="0">
                    <a:moveTo>
                      <a:pt x="0" y="0"/>
                    </a:moveTo>
                    <a:lnTo>
                      <a:pt x="0" y="6354"/>
                    </a:lnTo>
                    <a:lnTo>
                      <a:pt x="6354" y="6354"/>
                    </a:lnTo>
                    <a:lnTo>
                      <a:pt x="6354" y="0"/>
                    </a:lnTo>
                    <a:close/>
                  </a:path>
                </a:pathLst>
              </a:custGeom>
              <a:solidFill>
                <a:srgbClr val="191919">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2978000" y="9097575"/>
                <a:ext cx="158875" cy="158875"/>
              </a:xfrm>
              <a:custGeom>
                <a:avLst/>
                <a:gdLst/>
                <a:ahLst/>
                <a:cxnLst/>
                <a:rect l="l" t="t" r="r" b="b"/>
                <a:pathLst>
                  <a:path w="6355" h="6355" extrusionOk="0">
                    <a:moveTo>
                      <a:pt x="1" y="0"/>
                    </a:moveTo>
                    <a:lnTo>
                      <a:pt x="1" y="6354"/>
                    </a:lnTo>
                    <a:lnTo>
                      <a:pt x="6354" y="6354"/>
                    </a:lnTo>
                    <a:lnTo>
                      <a:pt x="6354" y="0"/>
                    </a:lnTo>
                    <a:close/>
                  </a:path>
                </a:pathLst>
              </a:custGeom>
              <a:solidFill>
                <a:srgbClr val="191919">
                  <a:alpha val="3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a:off x="2819850" y="9097575"/>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191919">
                  <a:alpha val="1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a:off x="2661700" y="9097575"/>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191919">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5"/>
              <p:cNvSpPr/>
              <p:nvPr/>
            </p:nvSpPr>
            <p:spPr>
              <a:xfrm>
                <a:off x="2503550" y="9097575"/>
                <a:ext cx="158175" cy="158875"/>
              </a:xfrm>
              <a:custGeom>
                <a:avLst/>
                <a:gdLst/>
                <a:ahLst/>
                <a:cxnLst/>
                <a:rect l="l" t="t" r="r" b="b"/>
                <a:pathLst>
                  <a:path w="6327" h="6355" extrusionOk="0">
                    <a:moveTo>
                      <a:pt x="1" y="0"/>
                    </a:moveTo>
                    <a:lnTo>
                      <a:pt x="1" y="6354"/>
                    </a:lnTo>
                    <a:lnTo>
                      <a:pt x="6327" y="6354"/>
                    </a:lnTo>
                    <a:lnTo>
                      <a:pt x="6327" y="0"/>
                    </a:lnTo>
                    <a:close/>
                  </a:path>
                </a:pathLst>
              </a:custGeom>
              <a:solidFill>
                <a:srgbClr val="191919">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5"/>
              <p:cNvSpPr/>
              <p:nvPr/>
            </p:nvSpPr>
            <p:spPr>
              <a:xfrm>
                <a:off x="2345400" y="9097575"/>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191919">
                  <a:alpha val="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25"/>
            <p:cNvGrpSpPr/>
            <p:nvPr/>
          </p:nvGrpSpPr>
          <p:grpSpPr>
            <a:xfrm>
              <a:off x="625406" y="104519"/>
              <a:ext cx="1583600" cy="158175"/>
              <a:chOff x="929000" y="5481675"/>
              <a:chExt cx="1583600" cy="158175"/>
            </a:xfrm>
          </p:grpSpPr>
          <p:sp>
            <p:nvSpPr>
              <p:cNvPr id="1210" name="Google Shape;1210;p25"/>
              <p:cNvSpPr/>
              <p:nvPr/>
            </p:nvSpPr>
            <p:spPr>
              <a:xfrm>
                <a:off x="929000" y="5481675"/>
                <a:ext cx="158175" cy="158175"/>
              </a:xfrm>
              <a:custGeom>
                <a:avLst/>
                <a:gdLst/>
                <a:ahLst/>
                <a:cxnLst/>
                <a:rect l="l" t="t" r="r" b="b"/>
                <a:pathLst>
                  <a:path w="6327" h="6327" extrusionOk="0">
                    <a:moveTo>
                      <a:pt x="1" y="0"/>
                    </a:moveTo>
                    <a:lnTo>
                      <a:pt x="1" y="6326"/>
                    </a:lnTo>
                    <a:lnTo>
                      <a:pt x="6327" y="6326"/>
                    </a:lnTo>
                    <a:lnTo>
                      <a:pt x="63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5"/>
              <p:cNvSpPr/>
              <p:nvPr/>
            </p:nvSpPr>
            <p:spPr>
              <a:xfrm>
                <a:off x="1087150" y="5481675"/>
                <a:ext cx="158875" cy="158175"/>
              </a:xfrm>
              <a:custGeom>
                <a:avLst/>
                <a:gdLst/>
                <a:ahLst/>
                <a:cxnLst/>
                <a:rect l="l" t="t" r="r" b="b"/>
                <a:pathLst>
                  <a:path w="6355" h="6327" extrusionOk="0">
                    <a:moveTo>
                      <a:pt x="1" y="0"/>
                    </a:moveTo>
                    <a:lnTo>
                      <a:pt x="1" y="6326"/>
                    </a:lnTo>
                    <a:lnTo>
                      <a:pt x="6354" y="6326"/>
                    </a:lnTo>
                    <a:lnTo>
                      <a:pt x="6354" y="0"/>
                    </a:lnTo>
                    <a:close/>
                  </a:path>
                </a:pathLst>
              </a:custGeom>
              <a:solidFill>
                <a:srgbClr val="60A4E0">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5"/>
              <p:cNvSpPr/>
              <p:nvPr/>
            </p:nvSpPr>
            <p:spPr>
              <a:xfrm>
                <a:off x="1246000" y="5481675"/>
                <a:ext cx="158875" cy="158175"/>
              </a:xfrm>
              <a:custGeom>
                <a:avLst/>
                <a:gdLst/>
                <a:ahLst/>
                <a:cxnLst/>
                <a:rect l="l" t="t" r="r" b="b"/>
                <a:pathLst>
                  <a:path w="6355" h="6327" extrusionOk="0">
                    <a:moveTo>
                      <a:pt x="0" y="0"/>
                    </a:moveTo>
                    <a:lnTo>
                      <a:pt x="0" y="6326"/>
                    </a:lnTo>
                    <a:lnTo>
                      <a:pt x="6354" y="6326"/>
                    </a:lnTo>
                    <a:lnTo>
                      <a:pt x="6354" y="0"/>
                    </a:lnTo>
                    <a:close/>
                  </a:path>
                </a:pathLst>
              </a:custGeom>
              <a:solidFill>
                <a:srgbClr val="60A4E0">
                  <a:alpha val="7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5"/>
              <p:cNvSpPr/>
              <p:nvPr/>
            </p:nvSpPr>
            <p:spPr>
              <a:xfrm>
                <a:off x="1404150" y="5481675"/>
                <a:ext cx="158175" cy="158175"/>
              </a:xfrm>
              <a:custGeom>
                <a:avLst/>
                <a:gdLst/>
                <a:ahLst/>
                <a:cxnLst/>
                <a:rect l="l" t="t" r="r" b="b"/>
                <a:pathLst>
                  <a:path w="6327" h="6327" extrusionOk="0">
                    <a:moveTo>
                      <a:pt x="0" y="0"/>
                    </a:moveTo>
                    <a:lnTo>
                      <a:pt x="0" y="6326"/>
                    </a:lnTo>
                    <a:lnTo>
                      <a:pt x="6326" y="6326"/>
                    </a:lnTo>
                    <a:lnTo>
                      <a:pt x="6326" y="0"/>
                    </a:lnTo>
                    <a:close/>
                  </a:path>
                </a:pathLst>
              </a:custGeom>
              <a:solidFill>
                <a:srgbClr val="60A4E0">
                  <a:alpha val="6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5"/>
              <p:cNvSpPr/>
              <p:nvPr/>
            </p:nvSpPr>
            <p:spPr>
              <a:xfrm>
                <a:off x="1562300" y="5481675"/>
                <a:ext cx="158875" cy="158175"/>
              </a:xfrm>
              <a:custGeom>
                <a:avLst/>
                <a:gdLst/>
                <a:ahLst/>
                <a:cxnLst/>
                <a:rect l="l" t="t" r="r" b="b"/>
                <a:pathLst>
                  <a:path w="6355" h="6327" extrusionOk="0">
                    <a:moveTo>
                      <a:pt x="0" y="0"/>
                    </a:moveTo>
                    <a:lnTo>
                      <a:pt x="0" y="6326"/>
                    </a:lnTo>
                    <a:lnTo>
                      <a:pt x="6354" y="6326"/>
                    </a:lnTo>
                    <a:lnTo>
                      <a:pt x="6354" y="0"/>
                    </a:lnTo>
                    <a:close/>
                  </a:path>
                </a:pathLst>
              </a:custGeom>
              <a:solidFill>
                <a:srgbClr val="60A4E0">
                  <a:alpha val="4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5"/>
              <p:cNvSpPr/>
              <p:nvPr/>
            </p:nvSpPr>
            <p:spPr>
              <a:xfrm>
                <a:off x="1720450" y="5481675"/>
                <a:ext cx="158875" cy="158175"/>
              </a:xfrm>
              <a:custGeom>
                <a:avLst/>
                <a:gdLst/>
                <a:ahLst/>
                <a:cxnLst/>
                <a:rect l="l" t="t" r="r" b="b"/>
                <a:pathLst>
                  <a:path w="6355" h="6327" extrusionOk="0">
                    <a:moveTo>
                      <a:pt x="0" y="0"/>
                    </a:moveTo>
                    <a:lnTo>
                      <a:pt x="0" y="6326"/>
                    </a:lnTo>
                    <a:lnTo>
                      <a:pt x="6354" y="6326"/>
                    </a:lnTo>
                    <a:lnTo>
                      <a:pt x="6354" y="0"/>
                    </a:lnTo>
                    <a:close/>
                  </a:path>
                </a:pathLst>
              </a:custGeom>
              <a:solidFill>
                <a:srgbClr val="60A4E0">
                  <a:alpha val="3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5"/>
              <p:cNvSpPr/>
              <p:nvPr/>
            </p:nvSpPr>
            <p:spPr>
              <a:xfrm>
                <a:off x="1879300" y="5481675"/>
                <a:ext cx="158150" cy="158175"/>
              </a:xfrm>
              <a:custGeom>
                <a:avLst/>
                <a:gdLst/>
                <a:ahLst/>
                <a:cxnLst/>
                <a:rect l="l" t="t" r="r" b="b"/>
                <a:pathLst>
                  <a:path w="6326" h="6327" extrusionOk="0">
                    <a:moveTo>
                      <a:pt x="0" y="0"/>
                    </a:moveTo>
                    <a:lnTo>
                      <a:pt x="0" y="6326"/>
                    </a:lnTo>
                    <a:lnTo>
                      <a:pt x="6326" y="6326"/>
                    </a:lnTo>
                    <a:lnTo>
                      <a:pt x="6326" y="0"/>
                    </a:lnTo>
                    <a:close/>
                  </a:path>
                </a:pathLst>
              </a:custGeom>
              <a:solidFill>
                <a:srgbClr val="60A4E0">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5"/>
              <p:cNvSpPr/>
              <p:nvPr/>
            </p:nvSpPr>
            <p:spPr>
              <a:xfrm>
                <a:off x="2037450" y="5481675"/>
                <a:ext cx="158850" cy="158175"/>
              </a:xfrm>
              <a:custGeom>
                <a:avLst/>
                <a:gdLst/>
                <a:ahLst/>
                <a:cxnLst/>
                <a:rect l="l" t="t" r="r" b="b"/>
                <a:pathLst>
                  <a:path w="6354" h="6327" extrusionOk="0">
                    <a:moveTo>
                      <a:pt x="0" y="0"/>
                    </a:moveTo>
                    <a:lnTo>
                      <a:pt x="0" y="6326"/>
                    </a:lnTo>
                    <a:lnTo>
                      <a:pt x="6354" y="6326"/>
                    </a:lnTo>
                    <a:lnTo>
                      <a:pt x="6354" y="0"/>
                    </a:lnTo>
                    <a:close/>
                  </a:path>
                </a:pathLst>
              </a:custGeom>
              <a:solidFill>
                <a:srgbClr val="60A4E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5"/>
              <p:cNvSpPr/>
              <p:nvPr/>
            </p:nvSpPr>
            <p:spPr>
              <a:xfrm>
                <a:off x="2195575" y="5481675"/>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60A4E0">
                  <a:alpha val="1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2353725" y="5481675"/>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60A4E0">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25"/>
            <p:cNvGrpSpPr/>
            <p:nvPr/>
          </p:nvGrpSpPr>
          <p:grpSpPr>
            <a:xfrm>
              <a:off x="160722" y="2949778"/>
              <a:ext cx="158875" cy="1582900"/>
              <a:chOff x="536400" y="7246950"/>
              <a:chExt cx="158875" cy="1582900"/>
            </a:xfrm>
          </p:grpSpPr>
          <p:sp>
            <p:nvSpPr>
              <p:cNvPr id="1221" name="Google Shape;1221;p25"/>
              <p:cNvSpPr/>
              <p:nvPr/>
            </p:nvSpPr>
            <p:spPr>
              <a:xfrm>
                <a:off x="536400" y="8671675"/>
                <a:ext cx="158875" cy="158175"/>
              </a:xfrm>
              <a:custGeom>
                <a:avLst/>
                <a:gdLst/>
                <a:ahLst/>
                <a:cxnLst/>
                <a:rect l="l" t="t" r="r" b="b"/>
                <a:pathLst>
                  <a:path w="6355" h="6327" extrusionOk="0">
                    <a:moveTo>
                      <a:pt x="1" y="1"/>
                    </a:moveTo>
                    <a:lnTo>
                      <a:pt x="1" y="6327"/>
                    </a:lnTo>
                    <a:lnTo>
                      <a:pt x="6355" y="6327"/>
                    </a:lnTo>
                    <a:lnTo>
                      <a:pt x="63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5"/>
              <p:cNvSpPr/>
              <p:nvPr/>
            </p:nvSpPr>
            <p:spPr>
              <a:xfrm>
                <a:off x="536400" y="8512850"/>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F3D737">
                  <a:alpha val="8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5"/>
              <p:cNvSpPr/>
              <p:nvPr/>
            </p:nvSpPr>
            <p:spPr>
              <a:xfrm>
                <a:off x="536400" y="83547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7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5"/>
              <p:cNvSpPr/>
              <p:nvPr/>
            </p:nvSpPr>
            <p:spPr>
              <a:xfrm>
                <a:off x="536400" y="819585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649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5"/>
              <p:cNvSpPr/>
              <p:nvPr/>
            </p:nvSpPr>
            <p:spPr>
              <a:xfrm>
                <a:off x="536400" y="80384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4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5"/>
              <p:cNvSpPr/>
              <p:nvPr/>
            </p:nvSpPr>
            <p:spPr>
              <a:xfrm>
                <a:off x="536400" y="78795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3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5"/>
              <p:cNvSpPr/>
              <p:nvPr/>
            </p:nvSpPr>
            <p:spPr>
              <a:xfrm>
                <a:off x="536400" y="772210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2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5"/>
              <p:cNvSpPr/>
              <p:nvPr/>
            </p:nvSpPr>
            <p:spPr>
              <a:xfrm>
                <a:off x="536400" y="75632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1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5"/>
              <p:cNvSpPr/>
              <p:nvPr/>
            </p:nvSpPr>
            <p:spPr>
              <a:xfrm>
                <a:off x="536400" y="7404425"/>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1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5"/>
              <p:cNvSpPr/>
              <p:nvPr/>
            </p:nvSpPr>
            <p:spPr>
              <a:xfrm>
                <a:off x="536400" y="7246950"/>
                <a:ext cx="158875" cy="158175"/>
              </a:xfrm>
              <a:custGeom>
                <a:avLst/>
                <a:gdLst/>
                <a:ahLst/>
                <a:cxnLst/>
                <a:rect l="l" t="t" r="r" b="b"/>
                <a:pathLst>
                  <a:path w="6355" h="6327" extrusionOk="0">
                    <a:moveTo>
                      <a:pt x="1" y="1"/>
                    </a:moveTo>
                    <a:lnTo>
                      <a:pt x="1" y="6327"/>
                    </a:lnTo>
                    <a:lnTo>
                      <a:pt x="6355" y="6327"/>
                    </a:lnTo>
                    <a:lnTo>
                      <a:pt x="6355" y="1"/>
                    </a:lnTo>
                    <a:close/>
                  </a:path>
                </a:pathLst>
              </a:custGeom>
              <a:solidFill>
                <a:srgbClr val="F3D737">
                  <a:alpha val="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25"/>
            <p:cNvGrpSpPr/>
            <p:nvPr/>
          </p:nvGrpSpPr>
          <p:grpSpPr>
            <a:xfrm>
              <a:off x="8825103" y="611428"/>
              <a:ext cx="158175" cy="1583575"/>
              <a:chOff x="4162050" y="5908250"/>
              <a:chExt cx="158175" cy="1583575"/>
            </a:xfrm>
          </p:grpSpPr>
          <p:sp>
            <p:nvSpPr>
              <p:cNvPr id="1232" name="Google Shape;1232;p25"/>
              <p:cNvSpPr/>
              <p:nvPr/>
            </p:nvSpPr>
            <p:spPr>
              <a:xfrm>
                <a:off x="4162050" y="5908250"/>
                <a:ext cx="158175" cy="158175"/>
              </a:xfrm>
              <a:custGeom>
                <a:avLst/>
                <a:gdLst/>
                <a:ahLst/>
                <a:cxnLst/>
                <a:rect l="l" t="t" r="r" b="b"/>
                <a:pathLst>
                  <a:path w="6327" h="6327" extrusionOk="0">
                    <a:moveTo>
                      <a:pt x="0" y="0"/>
                    </a:moveTo>
                    <a:lnTo>
                      <a:pt x="0" y="6326"/>
                    </a:lnTo>
                    <a:lnTo>
                      <a:pt x="6326" y="6326"/>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4162050" y="6067100"/>
                <a:ext cx="158175" cy="158175"/>
              </a:xfrm>
              <a:custGeom>
                <a:avLst/>
                <a:gdLst/>
                <a:ahLst/>
                <a:cxnLst/>
                <a:rect l="l" t="t" r="r" b="b"/>
                <a:pathLst>
                  <a:path w="6327" h="6327" extrusionOk="0">
                    <a:moveTo>
                      <a:pt x="0" y="0"/>
                    </a:moveTo>
                    <a:lnTo>
                      <a:pt x="0" y="6326"/>
                    </a:lnTo>
                    <a:lnTo>
                      <a:pt x="6326" y="6326"/>
                    </a:lnTo>
                    <a:lnTo>
                      <a:pt x="6326" y="0"/>
                    </a:lnTo>
                    <a:close/>
                  </a:path>
                </a:pathLst>
              </a:custGeom>
              <a:solidFill>
                <a:srgbClr val="AF2E74">
                  <a:alpha val="8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4162050" y="622525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7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4162050" y="638340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6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4162050" y="6542225"/>
                <a:ext cx="158175" cy="158175"/>
              </a:xfrm>
              <a:custGeom>
                <a:avLst/>
                <a:gdLst/>
                <a:ahLst/>
                <a:cxnLst/>
                <a:rect l="l" t="t" r="r" b="b"/>
                <a:pathLst>
                  <a:path w="6327" h="6327" extrusionOk="0">
                    <a:moveTo>
                      <a:pt x="0" y="1"/>
                    </a:moveTo>
                    <a:lnTo>
                      <a:pt x="0" y="6327"/>
                    </a:lnTo>
                    <a:lnTo>
                      <a:pt x="6326" y="6327"/>
                    </a:lnTo>
                    <a:lnTo>
                      <a:pt x="6326" y="1"/>
                    </a:lnTo>
                    <a:close/>
                  </a:path>
                </a:pathLst>
              </a:custGeom>
              <a:solidFill>
                <a:srgbClr val="AF2E74">
                  <a:alpha val="4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4162050" y="6699675"/>
                <a:ext cx="158175" cy="158875"/>
              </a:xfrm>
              <a:custGeom>
                <a:avLst/>
                <a:gdLst/>
                <a:ahLst/>
                <a:cxnLst/>
                <a:rect l="l" t="t" r="r" b="b"/>
                <a:pathLst>
                  <a:path w="6327" h="6355" extrusionOk="0">
                    <a:moveTo>
                      <a:pt x="0" y="1"/>
                    </a:moveTo>
                    <a:lnTo>
                      <a:pt x="0" y="6355"/>
                    </a:lnTo>
                    <a:lnTo>
                      <a:pt x="6326" y="6355"/>
                    </a:lnTo>
                    <a:lnTo>
                      <a:pt x="6326" y="1"/>
                    </a:lnTo>
                    <a:close/>
                  </a:path>
                </a:pathLst>
              </a:custGeom>
              <a:solidFill>
                <a:srgbClr val="AF2E74">
                  <a:alpha val="4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5"/>
              <p:cNvSpPr/>
              <p:nvPr/>
            </p:nvSpPr>
            <p:spPr>
              <a:xfrm>
                <a:off x="4162050" y="685852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5"/>
              <p:cNvSpPr/>
              <p:nvPr/>
            </p:nvSpPr>
            <p:spPr>
              <a:xfrm>
                <a:off x="4162050" y="701597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a:off x="4162050" y="717482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AF2E74">
                  <a:alpha val="1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5"/>
              <p:cNvSpPr/>
              <p:nvPr/>
            </p:nvSpPr>
            <p:spPr>
              <a:xfrm>
                <a:off x="4162050" y="7333675"/>
                <a:ext cx="158175" cy="158150"/>
              </a:xfrm>
              <a:custGeom>
                <a:avLst/>
                <a:gdLst/>
                <a:ahLst/>
                <a:cxnLst/>
                <a:rect l="l" t="t" r="r" b="b"/>
                <a:pathLst>
                  <a:path w="6327" h="6326" extrusionOk="0">
                    <a:moveTo>
                      <a:pt x="0" y="0"/>
                    </a:moveTo>
                    <a:lnTo>
                      <a:pt x="0" y="6326"/>
                    </a:lnTo>
                    <a:lnTo>
                      <a:pt x="6326" y="6326"/>
                    </a:lnTo>
                    <a:lnTo>
                      <a:pt x="6326" y="0"/>
                    </a:lnTo>
                    <a:close/>
                  </a:path>
                </a:pathLst>
              </a:custGeom>
              <a:solidFill>
                <a:srgbClr val="AF2E74">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2" name="Google Shape;1242;p25"/>
          <p:cNvGrpSpPr/>
          <p:nvPr/>
        </p:nvGrpSpPr>
        <p:grpSpPr>
          <a:xfrm>
            <a:off x="76200" y="61545"/>
            <a:ext cx="8991600" cy="5021011"/>
            <a:chOff x="76200" y="61545"/>
            <a:chExt cx="8991600" cy="5021011"/>
          </a:xfrm>
        </p:grpSpPr>
        <p:grpSp>
          <p:nvGrpSpPr>
            <p:cNvPr id="1243" name="Google Shape;1243;p25"/>
            <p:cNvGrpSpPr/>
            <p:nvPr/>
          </p:nvGrpSpPr>
          <p:grpSpPr>
            <a:xfrm>
              <a:off x="76200" y="61545"/>
              <a:ext cx="396800" cy="397475"/>
              <a:chOff x="419175" y="5365125"/>
              <a:chExt cx="396800" cy="397475"/>
            </a:xfrm>
          </p:grpSpPr>
          <p:sp>
            <p:nvSpPr>
              <p:cNvPr id="1244" name="Google Shape;1244;p25"/>
              <p:cNvSpPr/>
              <p:nvPr/>
            </p:nvSpPr>
            <p:spPr>
              <a:xfrm>
                <a:off x="522550" y="5469175"/>
                <a:ext cx="189375" cy="189400"/>
              </a:xfrm>
              <a:custGeom>
                <a:avLst/>
                <a:gdLst/>
                <a:ahLst/>
                <a:cxnLst/>
                <a:rect l="l" t="t" r="r" b="b"/>
                <a:pathLst>
                  <a:path w="7575" h="7576" fill="none" extrusionOk="0">
                    <a:moveTo>
                      <a:pt x="7575" y="3774"/>
                    </a:moveTo>
                    <a:cubicBezTo>
                      <a:pt x="7575" y="5883"/>
                      <a:pt x="5882" y="7575"/>
                      <a:pt x="3801" y="7575"/>
                    </a:cubicBezTo>
                    <a:cubicBezTo>
                      <a:pt x="1720" y="7575"/>
                      <a:pt x="0" y="5883"/>
                      <a:pt x="0" y="3774"/>
                    </a:cubicBezTo>
                    <a:cubicBezTo>
                      <a:pt x="0" y="1693"/>
                      <a:pt x="1720" y="1"/>
                      <a:pt x="3801" y="1"/>
                    </a:cubicBezTo>
                    <a:cubicBezTo>
                      <a:pt x="5882" y="1"/>
                      <a:pt x="7575" y="1693"/>
                      <a:pt x="7575"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a:off x="617575" y="5365125"/>
                <a:ext cx="25" cy="397475"/>
              </a:xfrm>
              <a:custGeom>
                <a:avLst/>
                <a:gdLst/>
                <a:ahLst/>
                <a:cxnLst/>
                <a:rect l="l" t="t" r="r" b="b"/>
                <a:pathLst>
                  <a:path w="1" h="15899" fill="none" extrusionOk="0">
                    <a:moveTo>
                      <a:pt x="0" y="1"/>
                    </a:moveTo>
                    <a:lnTo>
                      <a:pt x="0"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a:off x="419175" y="556352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25"/>
            <p:cNvGrpSpPr/>
            <p:nvPr/>
          </p:nvGrpSpPr>
          <p:grpSpPr>
            <a:xfrm>
              <a:off x="8671025" y="61545"/>
              <a:ext cx="396775" cy="397475"/>
              <a:chOff x="4041350" y="5365125"/>
              <a:chExt cx="396775" cy="397475"/>
            </a:xfrm>
          </p:grpSpPr>
          <p:sp>
            <p:nvSpPr>
              <p:cNvPr id="1248" name="Google Shape;1248;p25"/>
              <p:cNvSpPr/>
              <p:nvPr/>
            </p:nvSpPr>
            <p:spPr>
              <a:xfrm>
                <a:off x="4145400" y="5469175"/>
                <a:ext cx="188700" cy="189400"/>
              </a:xfrm>
              <a:custGeom>
                <a:avLst/>
                <a:gdLst/>
                <a:ahLst/>
                <a:cxnLst/>
                <a:rect l="l" t="t" r="r" b="b"/>
                <a:pathLst>
                  <a:path w="7548" h="7576" fill="none" extrusionOk="0">
                    <a:moveTo>
                      <a:pt x="7547" y="3774"/>
                    </a:moveTo>
                    <a:cubicBezTo>
                      <a:pt x="7547" y="5883"/>
                      <a:pt x="5855" y="7575"/>
                      <a:pt x="3774" y="7575"/>
                    </a:cubicBezTo>
                    <a:cubicBezTo>
                      <a:pt x="1693" y="7575"/>
                      <a:pt x="0" y="5883"/>
                      <a:pt x="0" y="3774"/>
                    </a:cubicBezTo>
                    <a:cubicBezTo>
                      <a:pt x="0" y="1693"/>
                      <a:pt x="1693" y="1"/>
                      <a:pt x="3774" y="1"/>
                    </a:cubicBezTo>
                    <a:cubicBezTo>
                      <a:pt x="5855" y="1"/>
                      <a:pt x="7547" y="1693"/>
                      <a:pt x="7547"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5"/>
              <p:cNvSpPr/>
              <p:nvPr/>
            </p:nvSpPr>
            <p:spPr>
              <a:xfrm>
                <a:off x="4239725" y="5365125"/>
                <a:ext cx="25" cy="397475"/>
              </a:xfrm>
              <a:custGeom>
                <a:avLst/>
                <a:gdLst/>
                <a:ahLst/>
                <a:cxnLst/>
                <a:rect l="l" t="t" r="r" b="b"/>
                <a:pathLst>
                  <a:path w="1" h="15899" fill="none" extrusionOk="0">
                    <a:moveTo>
                      <a:pt x="1" y="1"/>
                    </a:moveTo>
                    <a:lnTo>
                      <a:pt x="1"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5"/>
              <p:cNvSpPr/>
              <p:nvPr/>
            </p:nvSpPr>
            <p:spPr>
              <a:xfrm>
                <a:off x="4041350" y="556352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25"/>
            <p:cNvGrpSpPr/>
            <p:nvPr/>
          </p:nvGrpSpPr>
          <p:grpSpPr>
            <a:xfrm>
              <a:off x="76200" y="4685081"/>
              <a:ext cx="396800" cy="397475"/>
              <a:chOff x="419175" y="8975500"/>
              <a:chExt cx="396800" cy="397475"/>
            </a:xfrm>
          </p:grpSpPr>
          <p:sp>
            <p:nvSpPr>
              <p:cNvPr id="1252" name="Google Shape;1252;p25"/>
              <p:cNvSpPr/>
              <p:nvPr/>
            </p:nvSpPr>
            <p:spPr>
              <a:xfrm>
                <a:off x="523225" y="9079550"/>
                <a:ext cx="188700" cy="189375"/>
              </a:xfrm>
              <a:custGeom>
                <a:avLst/>
                <a:gdLst/>
                <a:ahLst/>
                <a:cxnLst/>
                <a:rect l="l" t="t" r="r" b="b"/>
                <a:pathLst>
                  <a:path w="7548" h="7575" fill="none" extrusionOk="0">
                    <a:moveTo>
                      <a:pt x="7548" y="3801"/>
                    </a:moveTo>
                    <a:cubicBezTo>
                      <a:pt x="7548" y="5882"/>
                      <a:pt x="5855" y="7574"/>
                      <a:pt x="3774" y="7574"/>
                    </a:cubicBezTo>
                    <a:cubicBezTo>
                      <a:pt x="1693" y="7574"/>
                      <a:pt x="1" y="5882"/>
                      <a:pt x="1" y="3801"/>
                    </a:cubicBezTo>
                    <a:cubicBezTo>
                      <a:pt x="1" y="1720"/>
                      <a:pt x="1693" y="0"/>
                      <a:pt x="3774" y="0"/>
                    </a:cubicBezTo>
                    <a:cubicBezTo>
                      <a:pt x="5855" y="0"/>
                      <a:pt x="7548" y="1720"/>
                      <a:pt x="7548"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5"/>
              <p:cNvSpPr/>
              <p:nvPr/>
            </p:nvSpPr>
            <p:spPr>
              <a:xfrm>
                <a:off x="617575" y="8975500"/>
                <a:ext cx="25" cy="397475"/>
              </a:xfrm>
              <a:custGeom>
                <a:avLst/>
                <a:gdLst/>
                <a:ahLst/>
                <a:cxnLst/>
                <a:rect l="l" t="t" r="r" b="b"/>
                <a:pathLst>
                  <a:path w="1" h="15899" fill="none" extrusionOk="0">
                    <a:moveTo>
                      <a:pt x="0" y="0"/>
                    </a:moveTo>
                    <a:lnTo>
                      <a:pt x="0"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5"/>
              <p:cNvSpPr/>
              <p:nvPr/>
            </p:nvSpPr>
            <p:spPr>
              <a:xfrm>
                <a:off x="419175" y="917457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25"/>
            <p:cNvGrpSpPr/>
            <p:nvPr/>
          </p:nvGrpSpPr>
          <p:grpSpPr>
            <a:xfrm>
              <a:off x="8671025" y="4685081"/>
              <a:ext cx="396775" cy="397475"/>
              <a:chOff x="4041350" y="8975500"/>
              <a:chExt cx="396775" cy="397475"/>
            </a:xfrm>
          </p:grpSpPr>
          <p:sp>
            <p:nvSpPr>
              <p:cNvPr id="1256" name="Google Shape;1256;p25"/>
              <p:cNvSpPr/>
              <p:nvPr/>
            </p:nvSpPr>
            <p:spPr>
              <a:xfrm>
                <a:off x="4146100" y="9079550"/>
                <a:ext cx="189375" cy="189375"/>
              </a:xfrm>
              <a:custGeom>
                <a:avLst/>
                <a:gdLst/>
                <a:ahLst/>
                <a:cxnLst/>
                <a:rect l="l" t="t" r="r" b="b"/>
                <a:pathLst>
                  <a:path w="7575" h="7575" fill="none" extrusionOk="0">
                    <a:moveTo>
                      <a:pt x="7575" y="3801"/>
                    </a:moveTo>
                    <a:cubicBezTo>
                      <a:pt x="7575" y="5882"/>
                      <a:pt x="5882" y="7574"/>
                      <a:pt x="3801" y="7574"/>
                    </a:cubicBezTo>
                    <a:cubicBezTo>
                      <a:pt x="1720" y="7574"/>
                      <a:pt x="0" y="5882"/>
                      <a:pt x="0" y="3801"/>
                    </a:cubicBezTo>
                    <a:cubicBezTo>
                      <a:pt x="0" y="1720"/>
                      <a:pt x="1720" y="0"/>
                      <a:pt x="3801" y="0"/>
                    </a:cubicBezTo>
                    <a:cubicBezTo>
                      <a:pt x="5882" y="0"/>
                      <a:pt x="7575" y="1720"/>
                      <a:pt x="7575"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5"/>
              <p:cNvSpPr/>
              <p:nvPr/>
            </p:nvSpPr>
            <p:spPr>
              <a:xfrm>
                <a:off x="4239725" y="8975500"/>
                <a:ext cx="25" cy="397475"/>
              </a:xfrm>
              <a:custGeom>
                <a:avLst/>
                <a:gdLst/>
                <a:ahLst/>
                <a:cxnLst/>
                <a:rect l="l" t="t" r="r" b="b"/>
                <a:pathLst>
                  <a:path w="1" h="15899" fill="none" extrusionOk="0">
                    <a:moveTo>
                      <a:pt x="1" y="0"/>
                    </a:moveTo>
                    <a:lnTo>
                      <a:pt x="1"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p:nvPr/>
            </p:nvSpPr>
            <p:spPr>
              <a:xfrm>
                <a:off x="4041350" y="917457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pic>
        <p:nvPicPr>
          <p:cNvPr id="88" name="Google Shape;88;p3"/>
          <p:cNvPicPr preferRelativeResize="0"/>
          <p:nvPr/>
        </p:nvPicPr>
        <p:blipFill>
          <a:blip r:embed="rId2">
            <a:alphaModFix amt="34000"/>
          </a:blip>
          <a:stretch>
            <a:fillRect/>
          </a:stretch>
        </p:blipFill>
        <p:spPr>
          <a:xfrm>
            <a:off x="-525" y="0"/>
            <a:ext cx="9144003" cy="5143501"/>
          </a:xfrm>
          <a:prstGeom prst="rect">
            <a:avLst/>
          </a:prstGeom>
          <a:noFill/>
          <a:ln>
            <a:noFill/>
          </a:ln>
        </p:spPr>
      </p:pic>
      <p:sp>
        <p:nvSpPr>
          <p:cNvPr id="89" name="Google Shape;89;p3"/>
          <p:cNvSpPr/>
          <p:nvPr/>
        </p:nvSpPr>
        <p:spPr>
          <a:xfrm>
            <a:off x="495300" y="420275"/>
            <a:ext cx="8153400" cy="4302900"/>
          </a:xfrm>
          <a:prstGeom prst="roundRect">
            <a:avLst>
              <a:gd name="adj" fmla="val 495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0" name="Google Shape;90;p3"/>
          <p:cNvSpPr txBox="1">
            <a:spLocks noGrp="1"/>
          </p:cNvSpPr>
          <p:nvPr>
            <p:ph type="title"/>
          </p:nvPr>
        </p:nvSpPr>
        <p:spPr>
          <a:xfrm>
            <a:off x="4443157" y="2377949"/>
            <a:ext cx="3605400" cy="13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1" name="Google Shape;91;p3"/>
          <p:cNvSpPr txBox="1">
            <a:spLocks noGrp="1"/>
          </p:cNvSpPr>
          <p:nvPr>
            <p:ph type="title" idx="2" hasCustomPrompt="1"/>
          </p:nvPr>
        </p:nvSpPr>
        <p:spPr>
          <a:xfrm>
            <a:off x="5666482" y="1447349"/>
            <a:ext cx="1158900" cy="112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b="0">
                <a:latin typeface="Roboto Black"/>
                <a:ea typeface="Roboto Black"/>
                <a:cs typeface="Roboto Black"/>
                <a:sym typeface="Roboto Black"/>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2" name="Google Shape;92;p3"/>
          <p:cNvSpPr>
            <a:spLocks noGrp="1"/>
          </p:cNvSpPr>
          <p:nvPr>
            <p:ph type="pic" idx="3"/>
          </p:nvPr>
        </p:nvSpPr>
        <p:spPr>
          <a:xfrm>
            <a:off x="1408218" y="879475"/>
            <a:ext cx="2662500" cy="3384600"/>
          </a:xfrm>
          <a:prstGeom prst="rect">
            <a:avLst/>
          </a:prstGeom>
          <a:noFill/>
          <a:ln w="9525" cap="flat" cmpd="sng">
            <a:solidFill>
              <a:schemeClr val="dk1"/>
            </a:solidFill>
            <a:prstDash val="solid"/>
            <a:round/>
            <a:headEnd type="none" w="sm" len="sm"/>
            <a:tailEnd type="none" w="sm" len="sm"/>
          </a:ln>
        </p:spPr>
      </p:sp>
      <p:grpSp>
        <p:nvGrpSpPr>
          <p:cNvPr id="93" name="Google Shape;93;p3"/>
          <p:cNvGrpSpPr/>
          <p:nvPr/>
        </p:nvGrpSpPr>
        <p:grpSpPr>
          <a:xfrm>
            <a:off x="160725" y="611428"/>
            <a:ext cx="8822556" cy="3921250"/>
            <a:chOff x="160725" y="611428"/>
            <a:chExt cx="8822556" cy="3921250"/>
          </a:xfrm>
        </p:grpSpPr>
        <p:grpSp>
          <p:nvGrpSpPr>
            <p:cNvPr id="94" name="Google Shape;94;p3"/>
            <p:cNvGrpSpPr/>
            <p:nvPr/>
          </p:nvGrpSpPr>
          <p:grpSpPr>
            <a:xfrm>
              <a:off x="160725" y="2949778"/>
              <a:ext cx="158875" cy="1582900"/>
              <a:chOff x="536400" y="7246950"/>
              <a:chExt cx="158875" cy="1582900"/>
            </a:xfrm>
          </p:grpSpPr>
          <p:sp>
            <p:nvSpPr>
              <p:cNvPr id="95" name="Google Shape;95;p3"/>
              <p:cNvSpPr/>
              <p:nvPr/>
            </p:nvSpPr>
            <p:spPr>
              <a:xfrm>
                <a:off x="536400" y="8671675"/>
                <a:ext cx="158875" cy="158175"/>
              </a:xfrm>
              <a:custGeom>
                <a:avLst/>
                <a:gdLst/>
                <a:ahLst/>
                <a:cxnLst/>
                <a:rect l="l" t="t" r="r" b="b"/>
                <a:pathLst>
                  <a:path w="6355" h="6327" extrusionOk="0">
                    <a:moveTo>
                      <a:pt x="1" y="1"/>
                    </a:moveTo>
                    <a:lnTo>
                      <a:pt x="1" y="6327"/>
                    </a:lnTo>
                    <a:lnTo>
                      <a:pt x="6355" y="6327"/>
                    </a:lnTo>
                    <a:lnTo>
                      <a:pt x="63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36400" y="8512850"/>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F3D737">
                  <a:alpha val="8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36400" y="83547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7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36400" y="819585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649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6400" y="80384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4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36400" y="78795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3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36400" y="772210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2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36400" y="75632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1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536400" y="7404425"/>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1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36400" y="7246950"/>
                <a:ext cx="158875" cy="158175"/>
              </a:xfrm>
              <a:custGeom>
                <a:avLst/>
                <a:gdLst/>
                <a:ahLst/>
                <a:cxnLst/>
                <a:rect l="l" t="t" r="r" b="b"/>
                <a:pathLst>
                  <a:path w="6355" h="6327" extrusionOk="0">
                    <a:moveTo>
                      <a:pt x="1" y="1"/>
                    </a:moveTo>
                    <a:lnTo>
                      <a:pt x="1" y="6327"/>
                    </a:lnTo>
                    <a:lnTo>
                      <a:pt x="6355" y="6327"/>
                    </a:lnTo>
                    <a:lnTo>
                      <a:pt x="6355" y="1"/>
                    </a:lnTo>
                    <a:close/>
                  </a:path>
                </a:pathLst>
              </a:custGeom>
              <a:solidFill>
                <a:srgbClr val="F3D737">
                  <a:alpha val="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8825106" y="611428"/>
              <a:ext cx="158175" cy="1583575"/>
              <a:chOff x="4162050" y="5908250"/>
              <a:chExt cx="158175" cy="1583575"/>
            </a:xfrm>
          </p:grpSpPr>
          <p:sp>
            <p:nvSpPr>
              <p:cNvPr id="106" name="Google Shape;106;p3"/>
              <p:cNvSpPr/>
              <p:nvPr/>
            </p:nvSpPr>
            <p:spPr>
              <a:xfrm>
                <a:off x="4162050" y="5908250"/>
                <a:ext cx="158175" cy="158175"/>
              </a:xfrm>
              <a:custGeom>
                <a:avLst/>
                <a:gdLst/>
                <a:ahLst/>
                <a:cxnLst/>
                <a:rect l="l" t="t" r="r" b="b"/>
                <a:pathLst>
                  <a:path w="6327" h="6327" extrusionOk="0">
                    <a:moveTo>
                      <a:pt x="0" y="0"/>
                    </a:moveTo>
                    <a:lnTo>
                      <a:pt x="0" y="6326"/>
                    </a:lnTo>
                    <a:lnTo>
                      <a:pt x="6326" y="6326"/>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162050" y="6067100"/>
                <a:ext cx="158175" cy="158175"/>
              </a:xfrm>
              <a:custGeom>
                <a:avLst/>
                <a:gdLst/>
                <a:ahLst/>
                <a:cxnLst/>
                <a:rect l="l" t="t" r="r" b="b"/>
                <a:pathLst>
                  <a:path w="6327" h="6327" extrusionOk="0">
                    <a:moveTo>
                      <a:pt x="0" y="0"/>
                    </a:moveTo>
                    <a:lnTo>
                      <a:pt x="0" y="6326"/>
                    </a:lnTo>
                    <a:lnTo>
                      <a:pt x="6326" y="6326"/>
                    </a:lnTo>
                    <a:lnTo>
                      <a:pt x="6326" y="0"/>
                    </a:lnTo>
                    <a:close/>
                  </a:path>
                </a:pathLst>
              </a:custGeom>
              <a:solidFill>
                <a:srgbClr val="AF2E74">
                  <a:alpha val="8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162050" y="622525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7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162050" y="638340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6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162050" y="6542225"/>
                <a:ext cx="158175" cy="158175"/>
              </a:xfrm>
              <a:custGeom>
                <a:avLst/>
                <a:gdLst/>
                <a:ahLst/>
                <a:cxnLst/>
                <a:rect l="l" t="t" r="r" b="b"/>
                <a:pathLst>
                  <a:path w="6327" h="6327" extrusionOk="0">
                    <a:moveTo>
                      <a:pt x="0" y="1"/>
                    </a:moveTo>
                    <a:lnTo>
                      <a:pt x="0" y="6327"/>
                    </a:lnTo>
                    <a:lnTo>
                      <a:pt x="6326" y="6327"/>
                    </a:lnTo>
                    <a:lnTo>
                      <a:pt x="6326" y="1"/>
                    </a:lnTo>
                    <a:close/>
                  </a:path>
                </a:pathLst>
              </a:custGeom>
              <a:solidFill>
                <a:srgbClr val="AF2E74">
                  <a:alpha val="4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162050" y="6699675"/>
                <a:ext cx="158175" cy="158875"/>
              </a:xfrm>
              <a:custGeom>
                <a:avLst/>
                <a:gdLst/>
                <a:ahLst/>
                <a:cxnLst/>
                <a:rect l="l" t="t" r="r" b="b"/>
                <a:pathLst>
                  <a:path w="6327" h="6355" extrusionOk="0">
                    <a:moveTo>
                      <a:pt x="0" y="1"/>
                    </a:moveTo>
                    <a:lnTo>
                      <a:pt x="0" y="6355"/>
                    </a:lnTo>
                    <a:lnTo>
                      <a:pt x="6326" y="6355"/>
                    </a:lnTo>
                    <a:lnTo>
                      <a:pt x="6326" y="1"/>
                    </a:lnTo>
                    <a:close/>
                  </a:path>
                </a:pathLst>
              </a:custGeom>
              <a:solidFill>
                <a:srgbClr val="AF2E74">
                  <a:alpha val="4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162050" y="685852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162050" y="701597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4162050" y="717482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AF2E74">
                  <a:alpha val="1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162050" y="7333675"/>
                <a:ext cx="158175" cy="158150"/>
              </a:xfrm>
              <a:custGeom>
                <a:avLst/>
                <a:gdLst/>
                <a:ahLst/>
                <a:cxnLst/>
                <a:rect l="l" t="t" r="r" b="b"/>
                <a:pathLst>
                  <a:path w="6327" h="6326" extrusionOk="0">
                    <a:moveTo>
                      <a:pt x="0" y="0"/>
                    </a:moveTo>
                    <a:lnTo>
                      <a:pt x="0" y="6326"/>
                    </a:lnTo>
                    <a:lnTo>
                      <a:pt x="6326" y="6326"/>
                    </a:lnTo>
                    <a:lnTo>
                      <a:pt x="6326" y="0"/>
                    </a:lnTo>
                    <a:close/>
                  </a:path>
                </a:pathLst>
              </a:custGeom>
              <a:solidFill>
                <a:srgbClr val="AF2E74">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 name="Google Shape;116;p3"/>
          <p:cNvGrpSpPr/>
          <p:nvPr/>
        </p:nvGrpSpPr>
        <p:grpSpPr>
          <a:xfrm>
            <a:off x="76200" y="61545"/>
            <a:ext cx="8991600" cy="5021011"/>
            <a:chOff x="76200" y="61545"/>
            <a:chExt cx="8991600" cy="5021011"/>
          </a:xfrm>
        </p:grpSpPr>
        <p:grpSp>
          <p:nvGrpSpPr>
            <p:cNvPr id="117" name="Google Shape;117;p3"/>
            <p:cNvGrpSpPr/>
            <p:nvPr/>
          </p:nvGrpSpPr>
          <p:grpSpPr>
            <a:xfrm>
              <a:off x="76200" y="61545"/>
              <a:ext cx="396800" cy="397475"/>
              <a:chOff x="419175" y="5365125"/>
              <a:chExt cx="396800" cy="397475"/>
            </a:xfrm>
          </p:grpSpPr>
          <p:sp>
            <p:nvSpPr>
              <p:cNvPr id="118" name="Google Shape;118;p3"/>
              <p:cNvSpPr/>
              <p:nvPr/>
            </p:nvSpPr>
            <p:spPr>
              <a:xfrm>
                <a:off x="522550" y="5469175"/>
                <a:ext cx="189375" cy="189400"/>
              </a:xfrm>
              <a:custGeom>
                <a:avLst/>
                <a:gdLst/>
                <a:ahLst/>
                <a:cxnLst/>
                <a:rect l="l" t="t" r="r" b="b"/>
                <a:pathLst>
                  <a:path w="7575" h="7576" fill="none" extrusionOk="0">
                    <a:moveTo>
                      <a:pt x="7575" y="3774"/>
                    </a:moveTo>
                    <a:cubicBezTo>
                      <a:pt x="7575" y="5883"/>
                      <a:pt x="5882" y="7575"/>
                      <a:pt x="3801" y="7575"/>
                    </a:cubicBezTo>
                    <a:cubicBezTo>
                      <a:pt x="1720" y="7575"/>
                      <a:pt x="0" y="5883"/>
                      <a:pt x="0" y="3774"/>
                    </a:cubicBezTo>
                    <a:cubicBezTo>
                      <a:pt x="0" y="1693"/>
                      <a:pt x="1720" y="1"/>
                      <a:pt x="3801" y="1"/>
                    </a:cubicBezTo>
                    <a:cubicBezTo>
                      <a:pt x="5882" y="1"/>
                      <a:pt x="7575" y="1693"/>
                      <a:pt x="7575"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17575" y="5365125"/>
                <a:ext cx="25" cy="397475"/>
              </a:xfrm>
              <a:custGeom>
                <a:avLst/>
                <a:gdLst/>
                <a:ahLst/>
                <a:cxnLst/>
                <a:rect l="l" t="t" r="r" b="b"/>
                <a:pathLst>
                  <a:path w="1" h="15899" fill="none" extrusionOk="0">
                    <a:moveTo>
                      <a:pt x="0" y="1"/>
                    </a:moveTo>
                    <a:lnTo>
                      <a:pt x="0"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19175" y="556352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3"/>
            <p:cNvGrpSpPr/>
            <p:nvPr/>
          </p:nvGrpSpPr>
          <p:grpSpPr>
            <a:xfrm>
              <a:off x="8671025" y="61545"/>
              <a:ext cx="396775" cy="397475"/>
              <a:chOff x="4041350" y="5365125"/>
              <a:chExt cx="396775" cy="397475"/>
            </a:xfrm>
          </p:grpSpPr>
          <p:sp>
            <p:nvSpPr>
              <p:cNvPr id="122" name="Google Shape;122;p3"/>
              <p:cNvSpPr/>
              <p:nvPr/>
            </p:nvSpPr>
            <p:spPr>
              <a:xfrm>
                <a:off x="4145400" y="5469175"/>
                <a:ext cx="188700" cy="189400"/>
              </a:xfrm>
              <a:custGeom>
                <a:avLst/>
                <a:gdLst/>
                <a:ahLst/>
                <a:cxnLst/>
                <a:rect l="l" t="t" r="r" b="b"/>
                <a:pathLst>
                  <a:path w="7548" h="7576" fill="none" extrusionOk="0">
                    <a:moveTo>
                      <a:pt x="7547" y="3774"/>
                    </a:moveTo>
                    <a:cubicBezTo>
                      <a:pt x="7547" y="5883"/>
                      <a:pt x="5855" y="7575"/>
                      <a:pt x="3774" y="7575"/>
                    </a:cubicBezTo>
                    <a:cubicBezTo>
                      <a:pt x="1693" y="7575"/>
                      <a:pt x="0" y="5883"/>
                      <a:pt x="0" y="3774"/>
                    </a:cubicBezTo>
                    <a:cubicBezTo>
                      <a:pt x="0" y="1693"/>
                      <a:pt x="1693" y="1"/>
                      <a:pt x="3774" y="1"/>
                    </a:cubicBezTo>
                    <a:cubicBezTo>
                      <a:pt x="5855" y="1"/>
                      <a:pt x="7547" y="1693"/>
                      <a:pt x="7547"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4239725" y="5365125"/>
                <a:ext cx="25" cy="397475"/>
              </a:xfrm>
              <a:custGeom>
                <a:avLst/>
                <a:gdLst/>
                <a:ahLst/>
                <a:cxnLst/>
                <a:rect l="l" t="t" r="r" b="b"/>
                <a:pathLst>
                  <a:path w="1" h="15899" fill="none" extrusionOk="0">
                    <a:moveTo>
                      <a:pt x="1" y="1"/>
                    </a:moveTo>
                    <a:lnTo>
                      <a:pt x="1"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4041350" y="556352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a:off x="76200" y="4685081"/>
              <a:ext cx="396800" cy="397475"/>
              <a:chOff x="419175" y="8975500"/>
              <a:chExt cx="396800" cy="397475"/>
            </a:xfrm>
          </p:grpSpPr>
          <p:sp>
            <p:nvSpPr>
              <p:cNvPr id="126" name="Google Shape;126;p3"/>
              <p:cNvSpPr/>
              <p:nvPr/>
            </p:nvSpPr>
            <p:spPr>
              <a:xfrm>
                <a:off x="523225" y="9079550"/>
                <a:ext cx="188700" cy="189375"/>
              </a:xfrm>
              <a:custGeom>
                <a:avLst/>
                <a:gdLst/>
                <a:ahLst/>
                <a:cxnLst/>
                <a:rect l="l" t="t" r="r" b="b"/>
                <a:pathLst>
                  <a:path w="7548" h="7575" fill="none" extrusionOk="0">
                    <a:moveTo>
                      <a:pt x="7548" y="3801"/>
                    </a:moveTo>
                    <a:cubicBezTo>
                      <a:pt x="7548" y="5882"/>
                      <a:pt x="5855" y="7574"/>
                      <a:pt x="3774" y="7574"/>
                    </a:cubicBezTo>
                    <a:cubicBezTo>
                      <a:pt x="1693" y="7574"/>
                      <a:pt x="1" y="5882"/>
                      <a:pt x="1" y="3801"/>
                    </a:cubicBezTo>
                    <a:cubicBezTo>
                      <a:pt x="1" y="1720"/>
                      <a:pt x="1693" y="0"/>
                      <a:pt x="3774" y="0"/>
                    </a:cubicBezTo>
                    <a:cubicBezTo>
                      <a:pt x="5855" y="0"/>
                      <a:pt x="7548" y="1720"/>
                      <a:pt x="7548"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617575" y="8975500"/>
                <a:ext cx="25" cy="397475"/>
              </a:xfrm>
              <a:custGeom>
                <a:avLst/>
                <a:gdLst/>
                <a:ahLst/>
                <a:cxnLst/>
                <a:rect l="l" t="t" r="r" b="b"/>
                <a:pathLst>
                  <a:path w="1" h="15899" fill="none" extrusionOk="0">
                    <a:moveTo>
                      <a:pt x="0" y="0"/>
                    </a:moveTo>
                    <a:lnTo>
                      <a:pt x="0"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19175" y="917457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3"/>
            <p:cNvGrpSpPr/>
            <p:nvPr/>
          </p:nvGrpSpPr>
          <p:grpSpPr>
            <a:xfrm>
              <a:off x="8671025" y="4685081"/>
              <a:ext cx="396775" cy="397475"/>
              <a:chOff x="4041350" y="8975500"/>
              <a:chExt cx="396775" cy="397475"/>
            </a:xfrm>
          </p:grpSpPr>
          <p:sp>
            <p:nvSpPr>
              <p:cNvPr id="130" name="Google Shape;130;p3"/>
              <p:cNvSpPr/>
              <p:nvPr/>
            </p:nvSpPr>
            <p:spPr>
              <a:xfrm>
                <a:off x="4146100" y="9079550"/>
                <a:ext cx="189375" cy="189375"/>
              </a:xfrm>
              <a:custGeom>
                <a:avLst/>
                <a:gdLst/>
                <a:ahLst/>
                <a:cxnLst/>
                <a:rect l="l" t="t" r="r" b="b"/>
                <a:pathLst>
                  <a:path w="7575" h="7575" fill="none" extrusionOk="0">
                    <a:moveTo>
                      <a:pt x="7575" y="3801"/>
                    </a:moveTo>
                    <a:cubicBezTo>
                      <a:pt x="7575" y="5882"/>
                      <a:pt x="5882" y="7574"/>
                      <a:pt x="3801" y="7574"/>
                    </a:cubicBezTo>
                    <a:cubicBezTo>
                      <a:pt x="1720" y="7574"/>
                      <a:pt x="0" y="5882"/>
                      <a:pt x="0" y="3801"/>
                    </a:cubicBezTo>
                    <a:cubicBezTo>
                      <a:pt x="0" y="1720"/>
                      <a:pt x="1720" y="0"/>
                      <a:pt x="3801" y="0"/>
                    </a:cubicBezTo>
                    <a:cubicBezTo>
                      <a:pt x="5882" y="0"/>
                      <a:pt x="7575" y="1720"/>
                      <a:pt x="7575"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239725" y="8975500"/>
                <a:ext cx="25" cy="397475"/>
              </a:xfrm>
              <a:custGeom>
                <a:avLst/>
                <a:gdLst/>
                <a:ahLst/>
                <a:cxnLst/>
                <a:rect l="l" t="t" r="r" b="b"/>
                <a:pathLst>
                  <a:path w="1" h="15899" fill="none" extrusionOk="0">
                    <a:moveTo>
                      <a:pt x="1" y="0"/>
                    </a:moveTo>
                    <a:lnTo>
                      <a:pt x="1"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041350" y="917457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0"/>
        <p:cNvGrpSpPr/>
        <p:nvPr/>
      </p:nvGrpSpPr>
      <p:grpSpPr>
        <a:xfrm>
          <a:off x="0" y="0"/>
          <a:ext cx="0" cy="0"/>
          <a:chOff x="0" y="0"/>
          <a:chExt cx="0" cy="0"/>
        </a:xfrm>
      </p:grpSpPr>
      <p:sp>
        <p:nvSpPr>
          <p:cNvPr id="481" name="Google Shape;481;p10"/>
          <p:cNvSpPr>
            <a:spLocks noGrp="1"/>
          </p:cNvSpPr>
          <p:nvPr>
            <p:ph type="pic" idx="2"/>
          </p:nvPr>
        </p:nvSpPr>
        <p:spPr>
          <a:xfrm>
            <a:off x="-6400" y="-9600"/>
            <a:ext cx="9144000" cy="5153100"/>
          </a:xfrm>
          <a:prstGeom prst="rect">
            <a:avLst/>
          </a:prstGeom>
          <a:noFill/>
          <a:ln>
            <a:noFill/>
          </a:ln>
        </p:spPr>
      </p:sp>
      <p:sp>
        <p:nvSpPr>
          <p:cNvPr id="482" name="Google Shape;482;p10"/>
          <p:cNvSpPr txBox="1">
            <a:spLocks noGrp="1"/>
          </p:cNvSpPr>
          <p:nvPr>
            <p:ph type="title"/>
          </p:nvPr>
        </p:nvSpPr>
        <p:spPr>
          <a:xfrm>
            <a:off x="720000" y="2285400"/>
            <a:ext cx="7704000" cy="572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transitio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539"/>
        <p:cNvGrpSpPr/>
        <p:nvPr/>
      </p:nvGrpSpPr>
      <p:grpSpPr>
        <a:xfrm>
          <a:off x="0" y="0"/>
          <a:ext cx="0" cy="0"/>
          <a:chOff x="0" y="0"/>
          <a:chExt cx="0" cy="0"/>
        </a:xfrm>
      </p:grpSpPr>
    </p:spTree>
  </p:cSld>
  <p:clrMapOvr>
    <a:masterClrMapping/>
  </p:clrMapOvr>
  <p:transition spd="slow">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40"/>
        <p:cNvGrpSpPr/>
        <p:nvPr/>
      </p:nvGrpSpPr>
      <p:grpSpPr>
        <a:xfrm>
          <a:off x="0" y="0"/>
          <a:ext cx="0" cy="0"/>
          <a:chOff x="0" y="0"/>
          <a:chExt cx="0" cy="0"/>
        </a:xfrm>
      </p:grpSpPr>
      <p:pic>
        <p:nvPicPr>
          <p:cNvPr id="541" name="Google Shape;541;p13"/>
          <p:cNvPicPr preferRelativeResize="0"/>
          <p:nvPr/>
        </p:nvPicPr>
        <p:blipFill>
          <a:blip r:embed="rId2">
            <a:alphaModFix amt="34000"/>
          </a:blip>
          <a:stretch>
            <a:fillRect/>
          </a:stretch>
        </p:blipFill>
        <p:spPr>
          <a:xfrm>
            <a:off x="-525" y="0"/>
            <a:ext cx="9144003" cy="5143501"/>
          </a:xfrm>
          <a:prstGeom prst="rect">
            <a:avLst/>
          </a:prstGeom>
          <a:noFill/>
          <a:ln>
            <a:noFill/>
          </a:ln>
        </p:spPr>
      </p:pic>
      <p:sp>
        <p:nvSpPr>
          <p:cNvPr id="542" name="Google Shape;542;p13"/>
          <p:cNvSpPr/>
          <p:nvPr/>
        </p:nvSpPr>
        <p:spPr>
          <a:xfrm>
            <a:off x="495300" y="420275"/>
            <a:ext cx="8153400" cy="4302900"/>
          </a:xfrm>
          <a:prstGeom prst="roundRect">
            <a:avLst>
              <a:gd name="adj" fmla="val 495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3" name="Google Shape;543;p13"/>
          <p:cNvSpPr txBox="1">
            <a:spLocks noGrp="1"/>
          </p:cNvSpPr>
          <p:nvPr>
            <p:ph type="title" hasCustomPrompt="1"/>
          </p:nvPr>
        </p:nvSpPr>
        <p:spPr>
          <a:xfrm>
            <a:off x="1479500" y="1582269"/>
            <a:ext cx="8076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b="0">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4" name="Google Shape;544;p13"/>
          <p:cNvSpPr txBox="1">
            <a:spLocks noGrp="1"/>
          </p:cNvSpPr>
          <p:nvPr>
            <p:ph type="title" idx="2" hasCustomPrompt="1"/>
          </p:nvPr>
        </p:nvSpPr>
        <p:spPr>
          <a:xfrm>
            <a:off x="4168200" y="1582269"/>
            <a:ext cx="8076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b="0">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5" name="Google Shape;545;p13"/>
          <p:cNvSpPr txBox="1">
            <a:spLocks noGrp="1"/>
          </p:cNvSpPr>
          <p:nvPr>
            <p:ph type="title" idx="3" hasCustomPrompt="1"/>
          </p:nvPr>
        </p:nvSpPr>
        <p:spPr>
          <a:xfrm>
            <a:off x="6854450" y="1582269"/>
            <a:ext cx="8076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b="0">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6" name="Google Shape;546;p13"/>
          <p:cNvSpPr txBox="1">
            <a:spLocks noGrp="1"/>
          </p:cNvSpPr>
          <p:nvPr>
            <p:ph type="title" idx="4" hasCustomPrompt="1"/>
          </p:nvPr>
        </p:nvSpPr>
        <p:spPr>
          <a:xfrm>
            <a:off x="1479500" y="2786600"/>
            <a:ext cx="8076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b="0">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7" name="Google Shape;547;p13"/>
          <p:cNvSpPr txBox="1">
            <a:spLocks noGrp="1"/>
          </p:cNvSpPr>
          <p:nvPr>
            <p:ph type="title" idx="5" hasCustomPrompt="1"/>
          </p:nvPr>
        </p:nvSpPr>
        <p:spPr>
          <a:xfrm>
            <a:off x="4168200" y="2786600"/>
            <a:ext cx="8076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b="0">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8" name="Google Shape;548;p13"/>
          <p:cNvSpPr txBox="1">
            <a:spLocks noGrp="1"/>
          </p:cNvSpPr>
          <p:nvPr>
            <p:ph type="title" idx="6" hasCustomPrompt="1"/>
          </p:nvPr>
        </p:nvSpPr>
        <p:spPr>
          <a:xfrm>
            <a:off x="6854450" y="2786600"/>
            <a:ext cx="8076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b="0">
                <a:latin typeface="Roboto Black"/>
                <a:ea typeface="Roboto Black"/>
                <a:cs typeface="Roboto Black"/>
                <a:sym typeface="Robo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9" name="Google Shape;549;p13"/>
          <p:cNvSpPr txBox="1">
            <a:spLocks noGrp="1"/>
          </p:cNvSpPr>
          <p:nvPr>
            <p:ph type="title" idx="7"/>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50" name="Google Shape;550;p13"/>
          <p:cNvSpPr txBox="1">
            <a:spLocks noGrp="1"/>
          </p:cNvSpPr>
          <p:nvPr>
            <p:ph type="subTitle" idx="1"/>
          </p:nvPr>
        </p:nvSpPr>
        <p:spPr>
          <a:xfrm>
            <a:off x="715100" y="2052350"/>
            <a:ext cx="2336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800">
                <a:solidFill>
                  <a:schemeClr val="dk1"/>
                </a:solidFill>
                <a:latin typeface="Roboto Medium"/>
                <a:ea typeface="Roboto Medium"/>
                <a:cs typeface="Roboto Medium"/>
                <a:sym typeface="Roboto Medium"/>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551" name="Google Shape;551;p13"/>
          <p:cNvSpPr txBox="1">
            <a:spLocks noGrp="1"/>
          </p:cNvSpPr>
          <p:nvPr>
            <p:ph type="subTitle" idx="8"/>
          </p:nvPr>
        </p:nvSpPr>
        <p:spPr>
          <a:xfrm>
            <a:off x="3403800" y="2052350"/>
            <a:ext cx="2336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800">
                <a:solidFill>
                  <a:schemeClr val="dk1"/>
                </a:solidFill>
                <a:latin typeface="Roboto Medium"/>
                <a:ea typeface="Roboto Medium"/>
                <a:cs typeface="Roboto Medium"/>
                <a:sym typeface="Roboto Medium"/>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552" name="Google Shape;552;p13"/>
          <p:cNvSpPr txBox="1">
            <a:spLocks noGrp="1"/>
          </p:cNvSpPr>
          <p:nvPr>
            <p:ph type="subTitle" idx="9"/>
          </p:nvPr>
        </p:nvSpPr>
        <p:spPr>
          <a:xfrm>
            <a:off x="6090050" y="2052350"/>
            <a:ext cx="2336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800">
                <a:solidFill>
                  <a:schemeClr val="dk1"/>
                </a:solidFill>
                <a:latin typeface="Roboto Medium"/>
                <a:ea typeface="Roboto Medium"/>
                <a:cs typeface="Roboto Medium"/>
                <a:sym typeface="Roboto Medium"/>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553" name="Google Shape;553;p13"/>
          <p:cNvSpPr txBox="1">
            <a:spLocks noGrp="1"/>
          </p:cNvSpPr>
          <p:nvPr>
            <p:ph type="subTitle" idx="13"/>
          </p:nvPr>
        </p:nvSpPr>
        <p:spPr>
          <a:xfrm>
            <a:off x="715100" y="3248925"/>
            <a:ext cx="2336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800">
                <a:solidFill>
                  <a:schemeClr val="dk1"/>
                </a:solidFill>
                <a:latin typeface="Roboto Medium"/>
                <a:ea typeface="Roboto Medium"/>
                <a:cs typeface="Roboto Medium"/>
                <a:sym typeface="Roboto Medium"/>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554" name="Google Shape;554;p13"/>
          <p:cNvSpPr txBox="1">
            <a:spLocks noGrp="1"/>
          </p:cNvSpPr>
          <p:nvPr>
            <p:ph type="subTitle" idx="14"/>
          </p:nvPr>
        </p:nvSpPr>
        <p:spPr>
          <a:xfrm>
            <a:off x="3402575" y="3248925"/>
            <a:ext cx="2336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800">
                <a:solidFill>
                  <a:schemeClr val="dk1"/>
                </a:solidFill>
                <a:latin typeface="Roboto Medium"/>
                <a:ea typeface="Roboto Medium"/>
                <a:cs typeface="Roboto Medium"/>
                <a:sym typeface="Roboto Medium"/>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555" name="Google Shape;555;p13"/>
          <p:cNvSpPr txBox="1">
            <a:spLocks noGrp="1"/>
          </p:cNvSpPr>
          <p:nvPr>
            <p:ph type="subTitle" idx="15"/>
          </p:nvPr>
        </p:nvSpPr>
        <p:spPr>
          <a:xfrm>
            <a:off x="6090050" y="3248925"/>
            <a:ext cx="2336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800">
                <a:solidFill>
                  <a:schemeClr val="dk1"/>
                </a:solidFill>
                <a:latin typeface="Roboto Medium"/>
                <a:ea typeface="Roboto Medium"/>
                <a:cs typeface="Roboto Medium"/>
                <a:sym typeface="Roboto Medium"/>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grpSp>
        <p:nvGrpSpPr>
          <p:cNvPr id="556" name="Google Shape;556;p13"/>
          <p:cNvGrpSpPr/>
          <p:nvPr/>
        </p:nvGrpSpPr>
        <p:grpSpPr>
          <a:xfrm>
            <a:off x="76200" y="61545"/>
            <a:ext cx="8991600" cy="5021011"/>
            <a:chOff x="76200" y="61545"/>
            <a:chExt cx="8991600" cy="5021011"/>
          </a:xfrm>
        </p:grpSpPr>
        <p:grpSp>
          <p:nvGrpSpPr>
            <p:cNvPr id="557" name="Google Shape;557;p13"/>
            <p:cNvGrpSpPr/>
            <p:nvPr/>
          </p:nvGrpSpPr>
          <p:grpSpPr>
            <a:xfrm>
              <a:off x="76200" y="61545"/>
              <a:ext cx="396800" cy="397475"/>
              <a:chOff x="419175" y="5365125"/>
              <a:chExt cx="396800" cy="397475"/>
            </a:xfrm>
          </p:grpSpPr>
          <p:sp>
            <p:nvSpPr>
              <p:cNvPr id="558" name="Google Shape;558;p13"/>
              <p:cNvSpPr/>
              <p:nvPr/>
            </p:nvSpPr>
            <p:spPr>
              <a:xfrm>
                <a:off x="522550" y="5469175"/>
                <a:ext cx="189375" cy="189400"/>
              </a:xfrm>
              <a:custGeom>
                <a:avLst/>
                <a:gdLst/>
                <a:ahLst/>
                <a:cxnLst/>
                <a:rect l="l" t="t" r="r" b="b"/>
                <a:pathLst>
                  <a:path w="7575" h="7576" fill="none" extrusionOk="0">
                    <a:moveTo>
                      <a:pt x="7575" y="3774"/>
                    </a:moveTo>
                    <a:cubicBezTo>
                      <a:pt x="7575" y="5883"/>
                      <a:pt x="5882" y="7575"/>
                      <a:pt x="3801" y="7575"/>
                    </a:cubicBezTo>
                    <a:cubicBezTo>
                      <a:pt x="1720" y="7575"/>
                      <a:pt x="0" y="5883"/>
                      <a:pt x="0" y="3774"/>
                    </a:cubicBezTo>
                    <a:cubicBezTo>
                      <a:pt x="0" y="1693"/>
                      <a:pt x="1720" y="1"/>
                      <a:pt x="3801" y="1"/>
                    </a:cubicBezTo>
                    <a:cubicBezTo>
                      <a:pt x="5882" y="1"/>
                      <a:pt x="7575" y="1693"/>
                      <a:pt x="7575"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3"/>
              <p:cNvSpPr/>
              <p:nvPr/>
            </p:nvSpPr>
            <p:spPr>
              <a:xfrm>
                <a:off x="617575" y="5365125"/>
                <a:ext cx="25" cy="397475"/>
              </a:xfrm>
              <a:custGeom>
                <a:avLst/>
                <a:gdLst/>
                <a:ahLst/>
                <a:cxnLst/>
                <a:rect l="l" t="t" r="r" b="b"/>
                <a:pathLst>
                  <a:path w="1" h="15899" fill="none" extrusionOk="0">
                    <a:moveTo>
                      <a:pt x="0" y="1"/>
                    </a:moveTo>
                    <a:lnTo>
                      <a:pt x="0"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3"/>
              <p:cNvSpPr/>
              <p:nvPr/>
            </p:nvSpPr>
            <p:spPr>
              <a:xfrm>
                <a:off x="419175" y="556352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13"/>
            <p:cNvGrpSpPr/>
            <p:nvPr/>
          </p:nvGrpSpPr>
          <p:grpSpPr>
            <a:xfrm>
              <a:off x="8671025" y="61545"/>
              <a:ext cx="396775" cy="397475"/>
              <a:chOff x="4041350" y="5365125"/>
              <a:chExt cx="396775" cy="397475"/>
            </a:xfrm>
          </p:grpSpPr>
          <p:sp>
            <p:nvSpPr>
              <p:cNvPr id="562" name="Google Shape;562;p13"/>
              <p:cNvSpPr/>
              <p:nvPr/>
            </p:nvSpPr>
            <p:spPr>
              <a:xfrm>
                <a:off x="4145400" y="5469175"/>
                <a:ext cx="188700" cy="189400"/>
              </a:xfrm>
              <a:custGeom>
                <a:avLst/>
                <a:gdLst/>
                <a:ahLst/>
                <a:cxnLst/>
                <a:rect l="l" t="t" r="r" b="b"/>
                <a:pathLst>
                  <a:path w="7548" h="7576" fill="none" extrusionOk="0">
                    <a:moveTo>
                      <a:pt x="7547" y="3774"/>
                    </a:moveTo>
                    <a:cubicBezTo>
                      <a:pt x="7547" y="5883"/>
                      <a:pt x="5855" y="7575"/>
                      <a:pt x="3774" y="7575"/>
                    </a:cubicBezTo>
                    <a:cubicBezTo>
                      <a:pt x="1693" y="7575"/>
                      <a:pt x="0" y="5883"/>
                      <a:pt x="0" y="3774"/>
                    </a:cubicBezTo>
                    <a:cubicBezTo>
                      <a:pt x="0" y="1693"/>
                      <a:pt x="1693" y="1"/>
                      <a:pt x="3774" y="1"/>
                    </a:cubicBezTo>
                    <a:cubicBezTo>
                      <a:pt x="5855" y="1"/>
                      <a:pt x="7547" y="1693"/>
                      <a:pt x="7547"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3"/>
              <p:cNvSpPr/>
              <p:nvPr/>
            </p:nvSpPr>
            <p:spPr>
              <a:xfrm>
                <a:off x="4239725" y="5365125"/>
                <a:ext cx="25" cy="397475"/>
              </a:xfrm>
              <a:custGeom>
                <a:avLst/>
                <a:gdLst/>
                <a:ahLst/>
                <a:cxnLst/>
                <a:rect l="l" t="t" r="r" b="b"/>
                <a:pathLst>
                  <a:path w="1" h="15899" fill="none" extrusionOk="0">
                    <a:moveTo>
                      <a:pt x="1" y="1"/>
                    </a:moveTo>
                    <a:lnTo>
                      <a:pt x="1"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3"/>
              <p:cNvSpPr/>
              <p:nvPr/>
            </p:nvSpPr>
            <p:spPr>
              <a:xfrm>
                <a:off x="4041350" y="556352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13"/>
            <p:cNvGrpSpPr/>
            <p:nvPr/>
          </p:nvGrpSpPr>
          <p:grpSpPr>
            <a:xfrm>
              <a:off x="76200" y="4685081"/>
              <a:ext cx="396800" cy="397475"/>
              <a:chOff x="419175" y="8975500"/>
              <a:chExt cx="396800" cy="397475"/>
            </a:xfrm>
          </p:grpSpPr>
          <p:sp>
            <p:nvSpPr>
              <p:cNvPr id="566" name="Google Shape;566;p13"/>
              <p:cNvSpPr/>
              <p:nvPr/>
            </p:nvSpPr>
            <p:spPr>
              <a:xfrm>
                <a:off x="523225" y="9079550"/>
                <a:ext cx="188700" cy="189375"/>
              </a:xfrm>
              <a:custGeom>
                <a:avLst/>
                <a:gdLst/>
                <a:ahLst/>
                <a:cxnLst/>
                <a:rect l="l" t="t" r="r" b="b"/>
                <a:pathLst>
                  <a:path w="7548" h="7575" fill="none" extrusionOk="0">
                    <a:moveTo>
                      <a:pt x="7548" y="3801"/>
                    </a:moveTo>
                    <a:cubicBezTo>
                      <a:pt x="7548" y="5882"/>
                      <a:pt x="5855" y="7574"/>
                      <a:pt x="3774" y="7574"/>
                    </a:cubicBezTo>
                    <a:cubicBezTo>
                      <a:pt x="1693" y="7574"/>
                      <a:pt x="1" y="5882"/>
                      <a:pt x="1" y="3801"/>
                    </a:cubicBezTo>
                    <a:cubicBezTo>
                      <a:pt x="1" y="1720"/>
                      <a:pt x="1693" y="0"/>
                      <a:pt x="3774" y="0"/>
                    </a:cubicBezTo>
                    <a:cubicBezTo>
                      <a:pt x="5855" y="0"/>
                      <a:pt x="7548" y="1720"/>
                      <a:pt x="7548"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a:off x="617575" y="8975500"/>
                <a:ext cx="25" cy="397475"/>
              </a:xfrm>
              <a:custGeom>
                <a:avLst/>
                <a:gdLst/>
                <a:ahLst/>
                <a:cxnLst/>
                <a:rect l="l" t="t" r="r" b="b"/>
                <a:pathLst>
                  <a:path w="1" h="15899" fill="none" extrusionOk="0">
                    <a:moveTo>
                      <a:pt x="0" y="0"/>
                    </a:moveTo>
                    <a:lnTo>
                      <a:pt x="0"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a:off x="419175" y="917457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13"/>
            <p:cNvGrpSpPr/>
            <p:nvPr/>
          </p:nvGrpSpPr>
          <p:grpSpPr>
            <a:xfrm>
              <a:off x="8671025" y="4685081"/>
              <a:ext cx="396775" cy="397475"/>
              <a:chOff x="4041350" y="8975500"/>
              <a:chExt cx="396775" cy="397475"/>
            </a:xfrm>
          </p:grpSpPr>
          <p:sp>
            <p:nvSpPr>
              <p:cNvPr id="570" name="Google Shape;570;p13"/>
              <p:cNvSpPr/>
              <p:nvPr/>
            </p:nvSpPr>
            <p:spPr>
              <a:xfrm>
                <a:off x="4146100" y="9079550"/>
                <a:ext cx="189375" cy="189375"/>
              </a:xfrm>
              <a:custGeom>
                <a:avLst/>
                <a:gdLst/>
                <a:ahLst/>
                <a:cxnLst/>
                <a:rect l="l" t="t" r="r" b="b"/>
                <a:pathLst>
                  <a:path w="7575" h="7575" fill="none" extrusionOk="0">
                    <a:moveTo>
                      <a:pt x="7575" y="3801"/>
                    </a:moveTo>
                    <a:cubicBezTo>
                      <a:pt x="7575" y="5882"/>
                      <a:pt x="5882" y="7574"/>
                      <a:pt x="3801" y="7574"/>
                    </a:cubicBezTo>
                    <a:cubicBezTo>
                      <a:pt x="1720" y="7574"/>
                      <a:pt x="0" y="5882"/>
                      <a:pt x="0" y="3801"/>
                    </a:cubicBezTo>
                    <a:cubicBezTo>
                      <a:pt x="0" y="1720"/>
                      <a:pt x="1720" y="0"/>
                      <a:pt x="3801" y="0"/>
                    </a:cubicBezTo>
                    <a:cubicBezTo>
                      <a:pt x="5882" y="0"/>
                      <a:pt x="7575" y="1720"/>
                      <a:pt x="7575"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a:off x="4239725" y="8975500"/>
                <a:ext cx="25" cy="397475"/>
              </a:xfrm>
              <a:custGeom>
                <a:avLst/>
                <a:gdLst/>
                <a:ahLst/>
                <a:cxnLst/>
                <a:rect l="l" t="t" r="r" b="b"/>
                <a:pathLst>
                  <a:path w="1" h="15899" fill="none" extrusionOk="0">
                    <a:moveTo>
                      <a:pt x="1" y="0"/>
                    </a:moveTo>
                    <a:lnTo>
                      <a:pt x="1"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a:off x="4041350" y="917457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3" name="Google Shape;573;p13"/>
          <p:cNvGrpSpPr/>
          <p:nvPr/>
        </p:nvGrpSpPr>
        <p:grpSpPr>
          <a:xfrm>
            <a:off x="672690" y="104655"/>
            <a:ext cx="7798619" cy="4934802"/>
            <a:chOff x="720006" y="104655"/>
            <a:chExt cx="7798619" cy="4934802"/>
          </a:xfrm>
        </p:grpSpPr>
        <p:grpSp>
          <p:nvGrpSpPr>
            <p:cNvPr id="574" name="Google Shape;574;p13"/>
            <p:cNvGrpSpPr/>
            <p:nvPr/>
          </p:nvGrpSpPr>
          <p:grpSpPr>
            <a:xfrm rot="10800000">
              <a:off x="6935025" y="4881282"/>
              <a:ext cx="1583600" cy="158175"/>
              <a:chOff x="929000" y="5481675"/>
              <a:chExt cx="1583600" cy="158175"/>
            </a:xfrm>
          </p:grpSpPr>
          <p:sp>
            <p:nvSpPr>
              <p:cNvPr id="575" name="Google Shape;575;p13"/>
              <p:cNvSpPr/>
              <p:nvPr/>
            </p:nvSpPr>
            <p:spPr>
              <a:xfrm>
                <a:off x="929000" y="5481675"/>
                <a:ext cx="158175" cy="158175"/>
              </a:xfrm>
              <a:custGeom>
                <a:avLst/>
                <a:gdLst/>
                <a:ahLst/>
                <a:cxnLst/>
                <a:rect l="l" t="t" r="r" b="b"/>
                <a:pathLst>
                  <a:path w="6327" h="6327" extrusionOk="0">
                    <a:moveTo>
                      <a:pt x="1" y="0"/>
                    </a:moveTo>
                    <a:lnTo>
                      <a:pt x="1" y="6326"/>
                    </a:lnTo>
                    <a:lnTo>
                      <a:pt x="6327" y="6326"/>
                    </a:lnTo>
                    <a:lnTo>
                      <a:pt x="63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1087150" y="5481675"/>
                <a:ext cx="158875" cy="158175"/>
              </a:xfrm>
              <a:custGeom>
                <a:avLst/>
                <a:gdLst/>
                <a:ahLst/>
                <a:cxnLst/>
                <a:rect l="l" t="t" r="r" b="b"/>
                <a:pathLst>
                  <a:path w="6355" h="6327" extrusionOk="0">
                    <a:moveTo>
                      <a:pt x="1" y="0"/>
                    </a:moveTo>
                    <a:lnTo>
                      <a:pt x="1" y="6326"/>
                    </a:lnTo>
                    <a:lnTo>
                      <a:pt x="6354" y="6326"/>
                    </a:lnTo>
                    <a:lnTo>
                      <a:pt x="6354" y="0"/>
                    </a:lnTo>
                    <a:close/>
                  </a:path>
                </a:pathLst>
              </a:custGeom>
              <a:solidFill>
                <a:srgbClr val="60A4E0">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1246000" y="5481675"/>
                <a:ext cx="158875" cy="158175"/>
              </a:xfrm>
              <a:custGeom>
                <a:avLst/>
                <a:gdLst/>
                <a:ahLst/>
                <a:cxnLst/>
                <a:rect l="l" t="t" r="r" b="b"/>
                <a:pathLst>
                  <a:path w="6355" h="6327" extrusionOk="0">
                    <a:moveTo>
                      <a:pt x="0" y="0"/>
                    </a:moveTo>
                    <a:lnTo>
                      <a:pt x="0" y="6326"/>
                    </a:lnTo>
                    <a:lnTo>
                      <a:pt x="6354" y="6326"/>
                    </a:lnTo>
                    <a:lnTo>
                      <a:pt x="6354" y="0"/>
                    </a:lnTo>
                    <a:close/>
                  </a:path>
                </a:pathLst>
              </a:custGeom>
              <a:solidFill>
                <a:srgbClr val="60A4E0">
                  <a:alpha val="7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1404150" y="5481675"/>
                <a:ext cx="158175" cy="158175"/>
              </a:xfrm>
              <a:custGeom>
                <a:avLst/>
                <a:gdLst/>
                <a:ahLst/>
                <a:cxnLst/>
                <a:rect l="l" t="t" r="r" b="b"/>
                <a:pathLst>
                  <a:path w="6327" h="6327" extrusionOk="0">
                    <a:moveTo>
                      <a:pt x="0" y="0"/>
                    </a:moveTo>
                    <a:lnTo>
                      <a:pt x="0" y="6326"/>
                    </a:lnTo>
                    <a:lnTo>
                      <a:pt x="6326" y="6326"/>
                    </a:lnTo>
                    <a:lnTo>
                      <a:pt x="6326" y="0"/>
                    </a:lnTo>
                    <a:close/>
                  </a:path>
                </a:pathLst>
              </a:custGeom>
              <a:solidFill>
                <a:srgbClr val="60A4E0">
                  <a:alpha val="6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1562300" y="5481675"/>
                <a:ext cx="158875" cy="158175"/>
              </a:xfrm>
              <a:custGeom>
                <a:avLst/>
                <a:gdLst/>
                <a:ahLst/>
                <a:cxnLst/>
                <a:rect l="l" t="t" r="r" b="b"/>
                <a:pathLst>
                  <a:path w="6355" h="6327" extrusionOk="0">
                    <a:moveTo>
                      <a:pt x="0" y="0"/>
                    </a:moveTo>
                    <a:lnTo>
                      <a:pt x="0" y="6326"/>
                    </a:lnTo>
                    <a:lnTo>
                      <a:pt x="6354" y="6326"/>
                    </a:lnTo>
                    <a:lnTo>
                      <a:pt x="6354" y="0"/>
                    </a:lnTo>
                    <a:close/>
                  </a:path>
                </a:pathLst>
              </a:custGeom>
              <a:solidFill>
                <a:srgbClr val="60A4E0">
                  <a:alpha val="4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1720450" y="5481675"/>
                <a:ext cx="158875" cy="158175"/>
              </a:xfrm>
              <a:custGeom>
                <a:avLst/>
                <a:gdLst/>
                <a:ahLst/>
                <a:cxnLst/>
                <a:rect l="l" t="t" r="r" b="b"/>
                <a:pathLst>
                  <a:path w="6355" h="6327" extrusionOk="0">
                    <a:moveTo>
                      <a:pt x="0" y="0"/>
                    </a:moveTo>
                    <a:lnTo>
                      <a:pt x="0" y="6326"/>
                    </a:lnTo>
                    <a:lnTo>
                      <a:pt x="6354" y="6326"/>
                    </a:lnTo>
                    <a:lnTo>
                      <a:pt x="6354" y="0"/>
                    </a:lnTo>
                    <a:close/>
                  </a:path>
                </a:pathLst>
              </a:custGeom>
              <a:solidFill>
                <a:srgbClr val="60A4E0">
                  <a:alpha val="3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1879300" y="5481675"/>
                <a:ext cx="158150" cy="158175"/>
              </a:xfrm>
              <a:custGeom>
                <a:avLst/>
                <a:gdLst/>
                <a:ahLst/>
                <a:cxnLst/>
                <a:rect l="l" t="t" r="r" b="b"/>
                <a:pathLst>
                  <a:path w="6326" h="6327" extrusionOk="0">
                    <a:moveTo>
                      <a:pt x="0" y="0"/>
                    </a:moveTo>
                    <a:lnTo>
                      <a:pt x="0" y="6326"/>
                    </a:lnTo>
                    <a:lnTo>
                      <a:pt x="6326" y="6326"/>
                    </a:lnTo>
                    <a:lnTo>
                      <a:pt x="6326" y="0"/>
                    </a:lnTo>
                    <a:close/>
                  </a:path>
                </a:pathLst>
              </a:custGeom>
              <a:solidFill>
                <a:srgbClr val="60A4E0">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2037450" y="5481675"/>
                <a:ext cx="158850" cy="158175"/>
              </a:xfrm>
              <a:custGeom>
                <a:avLst/>
                <a:gdLst/>
                <a:ahLst/>
                <a:cxnLst/>
                <a:rect l="l" t="t" r="r" b="b"/>
                <a:pathLst>
                  <a:path w="6354" h="6327" extrusionOk="0">
                    <a:moveTo>
                      <a:pt x="0" y="0"/>
                    </a:moveTo>
                    <a:lnTo>
                      <a:pt x="0" y="6326"/>
                    </a:lnTo>
                    <a:lnTo>
                      <a:pt x="6354" y="6326"/>
                    </a:lnTo>
                    <a:lnTo>
                      <a:pt x="6354" y="0"/>
                    </a:lnTo>
                    <a:close/>
                  </a:path>
                </a:pathLst>
              </a:custGeom>
              <a:solidFill>
                <a:srgbClr val="60A4E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2195575" y="5481675"/>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60A4E0">
                  <a:alpha val="1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2353725" y="5481675"/>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60A4E0">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13"/>
            <p:cNvGrpSpPr/>
            <p:nvPr/>
          </p:nvGrpSpPr>
          <p:grpSpPr>
            <a:xfrm rot="10800000">
              <a:off x="720006" y="104655"/>
              <a:ext cx="1583600" cy="158875"/>
              <a:chOff x="2345400" y="9097575"/>
              <a:chExt cx="1583600" cy="158875"/>
            </a:xfrm>
          </p:grpSpPr>
          <p:sp>
            <p:nvSpPr>
              <p:cNvPr id="586" name="Google Shape;586;p13"/>
              <p:cNvSpPr/>
              <p:nvPr/>
            </p:nvSpPr>
            <p:spPr>
              <a:xfrm>
                <a:off x="3770150" y="9097575"/>
                <a:ext cx="158850" cy="158875"/>
              </a:xfrm>
              <a:custGeom>
                <a:avLst/>
                <a:gdLst/>
                <a:ahLst/>
                <a:cxnLst/>
                <a:rect l="l" t="t" r="r" b="b"/>
                <a:pathLst>
                  <a:path w="6354" h="6355" extrusionOk="0">
                    <a:moveTo>
                      <a:pt x="0" y="0"/>
                    </a:moveTo>
                    <a:lnTo>
                      <a:pt x="0" y="6354"/>
                    </a:lnTo>
                    <a:lnTo>
                      <a:pt x="6354" y="6354"/>
                    </a:lnTo>
                    <a:lnTo>
                      <a:pt x="63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611300" y="9097575"/>
                <a:ext cx="158875" cy="158875"/>
              </a:xfrm>
              <a:custGeom>
                <a:avLst/>
                <a:gdLst/>
                <a:ahLst/>
                <a:cxnLst/>
                <a:rect l="l" t="t" r="r" b="b"/>
                <a:pathLst>
                  <a:path w="6355" h="6355" extrusionOk="0">
                    <a:moveTo>
                      <a:pt x="0" y="0"/>
                    </a:moveTo>
                    <a:lnTo>
                      <a:pt x="0" y="6354"/>
                    </a:lnTo>
                    <a:lnTo>
                      <a:pt x="6354" y="6354"/>
                    </a:lnTo>
                    <a:lnTo>
                      <a:pt x="6354" y="0"/>
                    </a:lnTo>
                    <a:close/>
                  </a:path>
                </a:pathLst>
              </a:custGeom>
              <a:solidFill>
                <a:srgbClr val="191919">
                  <a:alpha val="8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3453850" y="909757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191919">
                  <a:alpha val="6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295000" y="909757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191919">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3136850" y="9097575"/>
                <a:ext cx="158875" cy="158875"/>
              </a:xfrm>
              <a:custGeom>
                <a:avLst/>
                <a:gdLst/>
                <a:ahLst/>
                <a:cxnLst/>
                <a:rect l="l" t="t" r="r" b="b"/>
                <a:pathLst>
                  <a:path w="6355" h="6355" extrusionOk="0">
                    <a:moveTo>
                      <a:pt x="0" y="0"/>
                    </a:moveTo>
                    <a:lnTo>
                      <a:pt x="0" y="6354"/>
                    </a:lnTo>
                    <a:lnTo>
                      <a:pt x="6354" y="6354"/>
                    </a:lnTo>
                    <a:lnTo>
                      <a:pt x="6354" y="0"/>
                    </a:lnTo>
                    <a:close/>
                  </a:path>
                </a:pathLst>
              </a:custGeom>
              <a:solidFill>
                <a:srgbClr val="191919">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2978000" y="9097575"/>
                <a:ext cx="158875" cy="158875"/>
              </a:xfrm>
              <a:custGeom>
                <a:avLst/>
                <a:gdLst/>
                <a:ahLst/>
                <a:cxnLst/>
                <a:rect l="l" t="t" r="r" b="b"/>
                <a:pathLst>
                  <a:path w="6355" h="6355" extrusionOk="0">
                    <a:moveTo>
                      <a:pt x="1" y="0"/>
                    </a:moveTo>
                    <a:lnTo>
                      <a:pt x="1" y="6354"/>
                    </a:lnTo>
                    <a:lnTo>
                      <a:pt x="6354" y="6354"/>
                    </a:lnTo>
                    <a:lnTo>
                      <a:pt x="6354" y="0"/>
                    </a:lnTo>
                    <a:close/>
                  </a:path>
                </a:pathLst>
              </a:custGeom>
              <a:solidFill>
                <a:srgbClr val="191919">
                  <a:alpha val="3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2819850" y="9097575"/>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191919">
                  <a:alpha val="1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2661700" y="9097575"/>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191919">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2503550" y="9097575"/>
                <a:ext cx="158175" cy="158875"/>
              </a:xfrm>
              <a:custGeom>
                <a:avLst/>
                <a:gdLst/>
                <a:ahLst/>
                <a:cxnLst/>
                <a:rect l="l" t="t" r="r" b="b"/>
                <a:pathLst>
                  <a:path w="6327" h="6355" extrusionOk="0">
                    <a:moveTo>
                      <a:pt x="1" y="0"/>
                    </a:moveTo>
                    <a:lnTo>
                      <a:pt x="1" y="6354"/>
                    </a:lnTo>
                    <a:lnTo>
                      <a:pt x="6327" y="6354"/>
                    </a:lnTo>
                    <a:lnTo>
                      <a:pt x="6327" y="0"/>
                    </a:lnTo>
                    <a:close/>
                  </a:path>
                </a:pathLst>
              </a:custGeom>
              <a:solidFill>
                <a:srgbClr val="191919">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2345400" y="9097575"/>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191919">
                  <a:alpha val="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96"/>
        <p:cNvGrpSpPr/>
        <p:nvPr/>
      </p:nvGrpSpPr>
      <p:grpSpPr>
        <a:xfrm>
          <a:off x="0" y="0"/>
          <a:ext cx="0" cy="0"/>
          <a:chOff x="0" y="0"/>
          <a:chExt cx="0" cy="0"/>
        </a:xfrm>
      </p:grpSpPr>
      <p:pic>
        <p:nvPicPr>
          <p:cNvPr id="597" name="Google Shape;597;p14"/>
          <p:cNvPicPr preferRelativeResize="0"/>
          <p:nvPr/>
        </p:nvPicPr>
        <p:blipFill>
          <a:blip r:embed="rId2">
            <a:alphaModFix amt="34000"/>
          </a:blip>
          <a:stretch>
            <a:fillRect/>
          </a:stretch>
        </p:blipFill>
        <p:spPr>
          <a:xfrm>
            <a:off x="-525" y="0"/>
            <a:ext cx="9144003" cy="5143501"/>
          </a:xfrm>
          <a:prstGeom prst="rect">
            <a:avLst/>
          </a:prstGeom>
          <a:noFill/>
          <a:ln>
            <a:noFill/>
          </a:ln>
        </p:spPr>
      </p:pic>
      <p:sp>
        <p:nvSpPr>
          <p:cNvPr id="598" name="Google Shape;598;p14"/>
          <p:cNvSpPr/>
          <p:nvPr/>
        </p:nvSpPr>
        <p:spPr>
          <a:xfrm>
            <a:off x="495300" y="420275"/>
            <a:ext cx="8153400" cy="4302900"/>
          </a:xfrm>
          <a:prstGeom prst="roundRect">
            <a:avLst>
              <a:gd name="adj" fmla="val 495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9" name="Google Shape;599;p14"/>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600" name="Google Shape;600;p14"/>
          <p:cNvGrpSpPr/>
          <p:nvPr/>
        </p:nvGrpSpPr>
        <p:grpSpPr>
          <a:xfrm>
            <a:off x="161072" y="2255088"/>
            <a:ext cx="8822206" cy="633325"/>
            <a:chOff x="161072" y="2255088"/>
            <a:chExt cx="8822206" cy="633325"/>
          </a:xfrm>
        </p:grpSpPr>
        <p:grpSp>
          <p:nvGrpSpPr>
            <p:cNvPr id="601" name="Google Shape;601;p14"/>
            <p:cNvGrpSpPr/>
            <p:nvPr/>
          </p:nvGrpSpPr>
          <p:grpSpPr>
            <a:xfrm>
              <a:off x="161072" y="2255088"/>
              <a:ext cx="158175" cy="633325"/>
              <a:chOff x="537800" y="5950550"/>
              <a:chExt cx="158175" cy="633325"/>
            </a:xfrm>
          </p:grpSpPr>
          <p:sp>
            <p:nvSpPr>
              <p:cNvPr id="602" name="Google Shape;602;p14"/>
              <p:cNvSpPr/>
              <p:nvPr/>
            </p:nvSpPr>
            <p:spPr>
              <a:xfrm>
                <a:off x="537800" y="5950550"/>
                <a:ext cx="158175" cy="158875"/>
              </a:xfrm>
              <a:custGeom>
                <a:avLst/>
                <a:gdLst/>
                <a:ahLst/>
                <a:cxnLst/>
                <a:rect l="l" t="t" r="r" b="b"/>
                <a:pathLst>
                  <a:path w="6327" h="6355" extrusionOk="0">
                    <a:moveTo>
                      <a:pt x="0" y="1"/>
                    </a:moveTo>
                    <a:lnTo>
                      <a:pt x="0" y="6355"/>
                    </a:lnTo>
                    <a:lnTo>
                      <a:pt x="6326" y="6355"/>
                    </a:lnTo>
                    <a:lnTo>
                      <a:pt x="6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537800" y="6108025"/>
                <a:ext cx="158175" cy="158850"/>
              </a:xfrm>
              <a:custGeom>
                <a:avLst/>
                <a:gdLst/>
                <a:ahLst/>
                <a:cxnLst/>
                <a:rect l="l" t="t" r="r" b="b"/>
                <a:pathLst>
                  <a:path w="6327" h="6354" extrusionOk="0">
                    <a:moveTo>
                      <a:pt x="0" y="0"/>
                    </a:moveTo>
                    <a:lnTo>
                      <a:pt x="0" y="6354"/>
                    </a:lnTo>
                    <a:lnTo>
                      <a:pt x="6326" y="6354"/>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537800" y="626685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537800" y="642500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14"/>
            <p:cNvGrpSpPr/>
            <p:nvPr/>
          </p:nvGrpSpPr>
          <p:grpSpPr>
            <a:xfrm>
              <a:off x="8825103" y="2255100"/>
              <a:ext cx="158175" cy="633300"/>
              <a:chOff x="4162050" y="8154925"/>
              <a:chExt cx="158175" cy="633300"/>
            </a:xfrm>
          </p:grpSpPr>
          <p:sp>
            <p:nvSpPr>
              <p:cNvPr id="607" name="Google Shape;607;p14"/>
              <p:cNvSpPr/>
              <p:nvPr/>
            </p:nvSpPr>
            <p:spPr>
              <a:xfrm>
                <a:off x="4162050" y="8154925"/>
                <a:ext cx="158175" cy="158175"/>
              </a:xfrm>
              <a:custGeom>
                <a:avLst/>
                <a:gdLst/>
                <a:ahLst/>
                <a:cxnLst/>
                <a:rect l="l" t="t" r="r" b="b"/>
                <a:pathLst>
                  <a:path w="6327" h="6327" extrusionOk="0">
                    <a:moveTo>
                      <a:pt x="0" y="1"/>
                    </a:moveTo>
                    <a:lnTo>
                      <a:pt x="0" y="6326"/>
                    </a:lnTo>
                    <a:lnTo>
                      <a:pt x="6326" y="6326"/>
                    </a:lnTo>
                    <a:lnTo>
                      <a:pt x="6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4162050" y="8313075"/>
                <a:ext cx="158175" cy="158875"/>
              </a:xfrm>
              <a:custGeom>
                <a:avLst/>
                <a:gdLst/>
                <a:ahLst/>
                <a:cxnLst/>
                <a:rect l="l" t="t" r="r" b="b"/>
                <a:pathLst>
                  <a:path w="6327" h="6355" extrusionOk="0">
                    <a:moveTo>
                      <a:pt x="0" y="0"/>
                    </a:moveTo>
                    <a:lnTo>
                      <a:pt x="0" y="6354"/>
                    </a:lnTo>
                    <a:lnTo>
                      <a:pt x="6326" y="6354"/>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4162050" y="8471225"/>
                <a:ext cx="158175" cy="158875"/>
              </a:xfrm>
              <a:custGeom>
                <a:avLst/>
                <a:gdLst/>
                <a:ahLst/>
                <a:cxnLst/>
                <a:rect l="l" t="t" r="r" b="b"/>
                <a:pathLst>
                  <a:path w="6327" h="6355" extrusionOk="0">
                    <a:moveTo>
                      <a:pt x="0" y="0"/>
                    </a:moveTo>
                    <a:lnTo>
                      <a:pt x="0" y="6354"/>
                    </a:lnTo>
                    <a:lnTo>
                      <a:pt x="6326" y="6354"/>
                    </a:lnTo>
                    <a:lnTo>
                      <a:pt x="63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162050" y="8629375"/>
                <a:ext cx="158175" cy="158850"/>
              </a:xfrm>
              <a:custGeom>
                <a:avLst/>
                <a:gdLst/>
                <a:ahLst/>
                <a:cxnLst/>
                <a:rect l="l" t="t" r="r" b="b"/>
                <a:pathLst>
                  <a:path w="6327" h="6354" extrusionOk="0">
                    <a:moveTo>
                      <a:pt x="0" y="0"/>
                    </a:moveTo>
                    <a:lnTo>
                      <a:pt x="0" y="6354"/>
                    </a:lnTo>
                    <a:lnTo>
                      <a:pt x="6326" y="6354"/>
                    </a:lnTo>
                    <a:lnTo>
                      <a:pt x="6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1" name="Google Shape;611;p14"/>
          <p:cNvGrpSpPr/>
          <p:nvPr/>
        </p:nvGrpSpPr>
        <p:grpSpPr>
          <a:xfrm>
            <a:off x="76200" y="61545"/>
            <a:ext cx="8991600" cy="5021011"/>
            <a:chOff x="76200" y="61545"/>
            <a:chExt cx="8991600" cy="5021011"/>
          </a:xfrm>
        </p:grpSpPr>
        <p:grpSp>
          <p:nvGrpSpPr>
            <p:cNvPr id="612" name="Google Shape;612;p14"/>
            <p:cNvGrpSpPr/>
            <p:nvPr/>
          </p:nvGrpSpPr>
          <p:grpSpPr>
            <a:xfrm>
              <a:off x="76200" y="61545"/>
              <a:ext cx="396800" cy="397475"/>
              <a:chOff x="419175" y="5365125"/>
              <a:chExt cx="396800" cy="397475"/>
            </a:xfrm>
          </p:grpSpPr>
          <p:sp>
            <p:nvSpPr>
              <p:cNvPr id="613" name="Google Shape;613;p14"/>
              <p:cNvSpPr/>
              <p:nvPr/>
            </p:nvSpPr>
            <p:spPr>
              <a:xfrm>
                <a:off x="522550" y="5469175"/>
                <a:ext cx="189375" cy="189400"/>
              </a:xfrm>
              <a:custGeom>
                <a:avLst/>
                <a:gdLst/>
                <a:ahLst/>
                <a:cxnLst/>
                <a:rect l="l" t="t" r="r" b="b"/>
                <a:pathLst>
                  <a:path w="7575" h="7576" fill="none" extrusionOk="0">
                    <a:moveTo>
                      <a:pt x="7575" y="3774"/>
                    </a:moveTo>
                    <a:cubicBezTo>
                      <a:pt x="7575" y="5883"/>
                      <a:pt x="5882" y="7575"/>
                      <a:pt x="3801" y="7575"/>
                    </a:cubicBezTo>
                    <a:cubicBezTo>
                      <a:pt x="1720" y="7575"/>
                      <a:pt x="0" y="5883"/>
                      <a:pt x="0" y="3774"/>
                    </a:cubicBezTo>
                    <a:cubicBezTo>
                      <a:pt x="0" y="1693"/>
                      <a:pt x="1720" y="1"/>
                      <a:pt x="3801" y="1"/>
                    </a:cubicBezTo>
                    <a:cubicBezTo>
                      <a:pt x="5882" y="1"/>
                      <a:pt x="7575" y="1693"/>
                      <a:pt x="7575"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617575" y="5365125"/>
                <a:ext cx="25" cy="397475"/>
              </a:xfrm>
              <a:custGeom>
                <a:avLst/>
                <a:gdLst/>
                <a:ahLst/>
                <a:cxnLst/>
                <a:rect l="l" t="t" r="r" b="b"/>
                <a:pathLst>
                  <a:path w="1" h="15899" fill="none" extrusionOk="0">
                    <a:moveTo>
                      <a:pt x="0" y="1"/>
                    </a:moveTo>
                    <a:lnTo>
                      <a:pt x="0"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19175" y="556352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4"/>
            <p:cNvGrpSpPr/>
            <p:nvPr/>
          </p:nvGrpSpPr>
          <p:grpSpPr>
            <a:xfrm>
              <a:off x="8671025" y="61545"/>
              <a:ext cx="396775" cy="397475"/>
              <a:chOff x="4041350" y="5365125"/>
              <a:chExt cx="396775" cy="397475"/>
            </a:xfrm>
          </p:grpSpPr>
          <p:sp>
            <p:nvSpPr>
              <p:cNvPr id="617" name="Google Shape;617;p14"/>
              <p:cNvSpPr/>
              <p:nvPr/>
            </p:nvSpPr>
            <p:spPr>
              <a:xfrm>
                <a:off x="4145400" y="5469175"/>
                <a:ext cx="188700" cy="189400"/>
              </a:xfrm>
              <a:custGeom>
                <a:avLst/>
                <a:gdLst/>
                <a:ahLst/>
                <a:cxnLst/>
                <a:rect l="l" t="t" r="r" b="b"/>
                <a:pathLst>
                  <a:path w="7548" h="7576" fill="none" extrusionOk="0">
                    <a:moveTo>
                      <a:pt x="7547" y="3774"/>
                    </a:moveTo>
                    <a:cubicBezTo>
                      <a:pt x="7547" y="5883"/>
                      <a:pt x="5855" y="7575"/>
                      <a:pt x="3774" y="7575"/>
                    </a:cubicBezTo>
                    <a:cubicBezTo>
                      <a:pt x="1693" y="7575"/>
                      <a:pt x="0" y="5883"/>
                      <a:pt x="0" y="3774"/>
                    </a:cubicBezTo>
                    <a:cubicBezTo>
                      <a:pt x="0" y="1693"/>
                      <a:pt x="1693" y="1"/>
                      <a:pt x="3774" y="1"/>
                    </a:cubicBezTo>
                    <a:cubicBezTo>
                      <a:pt x="5855" y="1"/>
                      <a:pt x="7547" y="1693"/>
                      <a:pt x="7547"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4239725" y="5365125"/>
                <a:ext cx="25" cy="397475"/>
              </a:xfrm>
              <a:custGeom>
                <a:avLst/>
                <a:gdLst/>
                <a:ahLst/>
                <a:cxnLst/>
                <a:rect l="l" t="t" r="r" b="b"/>
                <a:pathLst>
                  <a:path w="1" h="15899" fill="none" extrusionOk="0">
                    <a:moveTo>
                      <a:pt x="1" y="1"/>
                    </a:moveTo>
                    <a:lnTo>
                      <a:pt x="1"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4041350" y="556352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14"/>
            <p:cNvGrpSpPr/>
            <p:nvPr/>
          </p:nvGrpSpPr>
          <p:grpSpPr>
            <a:xfrm>
              <a:off x="76200" y="4685081"/>
              <a:ext cx="396800" cy="397475"/>
              <a:chOff x="419175" y="8975500"/>
              <a:chExt cx="396800" cy="397475"/>
            </a:xfrm>
          </p:grpSpPr>
          <p:sp>
            <p:nvSpPr>
              <p:cNvPr id="621" name="Google Shape;621;p14"/>
              <p:cNvSpPr/>
              <p:nvPr/>
            </p:nvSpPr>
            <p:spPr>
              <a:xfrm>
                <a:off x="523225" y="9079550"/>
                <a:ext cx="188700" cy="189375"/>
              </a:xfrm>
              <a:custGeom>
                <a:avLst/>
                <a:gdLst/>
                <a:ahLst/>
                <a:cxnLst/>
                <a:rect l="l" t="t" r="r" b="b"/>
                <a:pathLst>
                  <a:path w="7548" h="7575" fill="none" extrusionOk="0">
                    <a:moveTo>
                      <a:pt x="7548" y="3801"/>
                    </a:moveTo>
                    <a:cubicBezTo>
                      <a:pt x="7548" y="5882"/>
                      <a:pt x="5855" y="7574"/>
                      <a:pt x="3774" y="7574"/>
                    </a:cubicBezTo>
                    <a:cubicBezTo>
                      <a:pt x="1693" y="7574"/>
                      <a:pt x="1" y="5882"/>
                      <a:pt x="1" y="3801"/>
                    </a:cubicBezTo>
                    <a:cubicBezTo>
                      <a:pt x="1" y="1720"/>
                      <a:pt x="1693" y="0"/>
                      <a:pt x="3774" y="0"/>
                    </a:cubicBezTo>
                    <a:cubicBezTo>
                      <a:pt x="5855" y="0"/>
                      <a:pt x="7548" y="1720"/>
                      <a:pt x="7548"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617575" y="8975500"/>
                <a:ext cx="25" cy="397475"/>
              </a:xfrm>
              <a:custGeom>
                <a:avLst/>
                <a:gdLst/>
                <a:ahLst/>
                <a:cxnLst/>
                <a:rect l="l" t="t" r="r" b="b"/>
                <a:pathLst>
                  <a:path w="1" h="15899" fill="none" extrusionOk="0">
                    <a:moveTo>
                      <a:pt x="0" y="0"/>
                    </a:moveTo>
                    <a:lnTo>
                      <a:pt x="0"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419175" y="917457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14"/>
            <p:cNvGrpSpPr/>
            <p:nvPr/>
          </p:nvGrpSpPr>
          <p:grpSpPr>
            <a:xfrm>
              <a:off x="8671025" y="4685081"/>
              <a:ext cx="396775" cy="397475"/>
              <a:chOff x="4041350" y="8975500"/>
              <a:chExt cx="396775" cy="397475"/>
            </a:xfrm>
          </p:grpSpPr>
          <p:sp>
            <p:nvSpPr>
              <p:cNvPr id="625" name="Google Shape;625;p14"/>
              <p:cNvSpPr/>
              <p:nvPr/>
            </p:nvSpPr>
            <p:spPr>
              <a:xfrm>
                <a:off x="4146100" y="9079550"/>
                <a:ext cx="189375" cy="189375"/>
              </a:xfrm>
              <a:custGeom>
                <a:avLst/>
                <a:gdLst/>
                <a:ahLst/>
                <a:cxnLst/>
                <a:rect l="l" t="t" r="r" b="b"/>
                <a:pathLst>
                  <a:path w="7575" h="7575" fill="none" extrusionOk="0">
                    <a:moveTo>
                      <a:pt x="7575" y="3801"/>
                    </a:moveTo>
                    <a:cubicBezTo>
                      <a:pt x="7575" y="5882"/>
                      <a:pt x="5882" y="7574"/>
                      <a:pt x="3801" y="7574"/>
                    </a:cubicBezTo>
                    <a:cubicBezTo>
                      <a:pt x="1720" y="7574"/>
                      <a:pt x="0" y="5882"/>
                      <a:pt x="0" y="3801"/>
                    </a:cubicBezTo>
                    <a:cubicBezTo>
                      <a:pt x="0" y="1720"/>
                      <a:pt x="1720" y="0"/>
                      <a:pt x="3801" y="0"/>
                    </a:cubicBezTo>
                    <a:cubicBezTo>
                      <a:pt x="5882" y="0"/>
                      <a:pt x="7575" y="1720"/>
                      <a:pt x="7575"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4239725" y="8975500"/>
                <a:ext cx="25" cy="397475"/>
              </a:xfrm>
              <a:custGeom>
                <a:avLst/>
                <a:gdLst/>
                <a:ahLst/>
                <a:cxnLst/>
                <a:rect l="l" t="t" r="r" b="b"/>
                <a:pathLst>
                  <a:path w="1" h="15899" fill="none" extrusionOk="0">
                    <a:moveTo>
                      <a:pt x="1" y="0"/>
                    </a:moveTo>
                    <a:lnTo>
                      <a:pt x="1"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4041350" y="917457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8" name="Google Shape;628;p14"/>
          <p:cNvGrpSpPr/>
          <p:nvPr/>
        </p:nvGrpSpPr>
        <p:grpSpPr>
          <a:xfrm>
            <a:off x="3780213" y="105178"/>
            <a:ext cx="1583575" cy="4933788"/>
            <a:chOff x="3780213" y="105178"/>
            <a:chExt cx="1583575" cy="4933788"/>
          </a:xfrm>
        </p:grpSpPr>
        <p:grpSp>
          <p:nvGrpSpPr>
            <p:cNvPr id="629" name="Google Shape;629;p14"/>
            <p:cNvGrpSpPr/>
            <p:nvPr/>
          </p:nvGrpSpPr>
          <p:grpSpPr>
            <a:xfrm rot="5400000" flipH="1">
              <a:off x="4492563" y="4168078"/>
              <a:ext cx="158875" cy="1582900"/>
              <a:chOff x="536400" y="7246950"/>
              <a:chExt cx="158875" cy="1582900"/>
            </a:xfrm>
          </p:grpSpPr>
          <p:sp>
            <p:nvSpPr>
              <p:cNvPr id="630" name="Google Shape;630;p14"/>
              <p:cNvSpPr/>
              <p:nvPr/>
            </p:nvSpPr>
            <p:spPr>
              <a:xfrm>
                <a:off x="536400" y="8671675"/>
                <a:ext cx="158875" cy="158175"/>
              </a:xfrm>
              <a:custGeom>
                <a:avLst/>
                <a:gdLst/>
                <a:ahLst/>
                <a:cxnLst/>
                <a:rect l="l" t="t" r="r" b="b"/>
                <a:pathLst>
                  <a:path w="6355" h="6327" extrusionOk="0">
                    <a:moveTo>
                      <a:pt x="1" y="1"/>
                    </a:moveTo>
                    <a:lnTo>
                      <a:pt x="1" y="6327"/>
                    </a:lnTo>
                    <a:lnTo>
                      <a:pt x="6355" y="6327"/>
                    </a:lnTo>
                    <a:lnTo>
                      <a:pt x="63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536400" y="8512850"/>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F3D737">
                  <a:alpha val="8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536400" y="83547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7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536400" y="819585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649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536400" y="80384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4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536400" y="78795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3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536400" y="772210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2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536400" y="75632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1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536400" y="7404425"/>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1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536400" y="7246950"/>
                <a:ext cx="158875" cy="158175"/>
              </a:xfrm>
              <a:custGeom>
                <a:avLst/>
                <a:gdLst/>
                <a:ahLst/>
                <a:cxnLst/>
                <a:rect l="l" t="t" r="r" b="b"/>
                <a:pathLst>
                  <a:path w="6355" h="6327" extrusionOk="0">
                    <a:moveTo>
                      <a:pt x="1" y="1"/>
                    </a:moveTo>
                    <a:lnTo>
                      <a:pt x="1" y="6327"/>
                    </a:lnTo>
                    <a:lnTo>
                      <a:pt x="6355" y="6327"/>
                    </a:lnTo>
                    <a:lnTo>
                      <a:pt x="6355" y="1"/>
                    </a:lnTo>
                    <a:close/>
                  </a:path>
                </a:pathLst>
              </a:custGeom>
              <a:solidFill>
                <a:srgbClr val="F3D737">
                  <a:alpha val="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4"/>
            <p:cNvGrpSpPr/>
            <p:nvPr/>
          </p:nvGrpSpPr>
          <p:grpSpPr>
            <a:xfrm rot="5400000" flipH="1">
              <a:off x="4492913" y="-607522"/>
              <a:ext cx="158175" cy="1583575"/>
              <a:chOff x="4162050" y="5908250"/>
              <a:chExt cx="158175" cy="1583575"/>
            </a:xfrm>
          </p:grpSpPr>
          <p:sp>
            <p:nvSpPr>
              <p:cNvPr id="641" name="Google Shape;641;p14"/>
              <p:cNvSpPr/>
              <p:nvPr/>
            </p:nvSpPr>
            <p:spPr>
              <a:xfrm>
                <a:off x="4162050" y="5908250"/>
                <a:ext cx="158175" cy="158175"/>
              </a:xfrm>
              <a:custGeom>
                <a:avLst/>
                <a:gdLst/>
                <a:ahLst/>
                <a:cxnLst/>
                <a:rect l="l" t="t" r="r" b="b"/>
                <a:pathLst>
                  <a:path w="6327" h="6327" extrusionOk="0">
                    <a:moveTo>
                      <a:pt x="0" y="0"/>
                    </a:moveTo>
                    <a:lnTo>
                      <a:pt x="0" y="6326"/>
                    </a:lnTo>
                    <a:lnTo>
                      <a:pt x="6326" y="6326"/>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4162050" y="6067100"/>
                <a:ext cx="158175" cy="158175"/>
              </a:xfrm>
              <a:custGeom>
                <a:avLst/>
                <a:gdLst/>
                <a:ahLst/>
                <a:cxnLst/>
                <a:rect l="l" t="t" r="r" b="b"/>
                <a:pathLst>
                  <a:path w="6327" h="6327" extrusionOk="0">
                    <a:moveTo>
                      <a:pt x="0" y="0"/>
                    </a:moveTo>
                    <a:lnTo>
                      <a:pt x="0" y="6326"/>
                    </a:lnTo>
                    <a:lnTo>
                      <a:pt x="6326" y="6326"/>
                    </a:lnTo>
                    <a:lnTo>
                      <a:pt x="6326" y="0"/>
                    </a:lnTo>
                    <a:close/>
                  </a:path>
                </a:pathLst>
              </a:custGeom>
              <a:solidFill>
                <a:srgbClr val="AF2E74">
                  <a:alpha val="8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4162050" y="622525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7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4162050" y="638340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6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4162050" y="6542225"/>
                <a:ext cx="158175" cy="158175"/>
              </a:xfrm>
              <a:custGeom>
                <a:avLst/>
                <a:gdLst/>
                <a:ahLst/>
                <a:cxnLst/>
                <a:rect l="l" t="t" r="r" b="b"/>
                <a:pathLst>
                  <a:path w="6327" h="6327" extrusionOk="0">
                    <a:moveTo>
                      <a:pt x="0" y="1"/>
                    </a:moveTo>
                    <a:lnTo>
                      <a:pt x="0" y="6327"/>
                    </a:lnTo>
                    <a:lnTo>
                      <a:pt x="6326" y="6327"/>
                    </a:lnTo>
                    <a:lnTo>
                      <a:pt x="6326" y="1"/>
                    </a:lnTo>
                    <a:close/>
                  </a:path>
                </a:pathLst>
              </a:custGeom>
              <a:solidFill>
                <a:srgbClr val="AF2E74">
                  <a:alpha val="4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4162050" y="6699675"/>
                <a:ext cx="158175" cy="158875"/>
              </a:xfrm>
              <a:custGeom>
                <a:avLst/>
                <a:gdLst/>
                <a:ahLst/>
                <a:cxnLst/>
                <a:rect l="l" t="t" r="r" b="b"/>
                <a:pathLst>
                  <a:path w="6327" h="6355" extrusionOk="0">
                    <a:moveTo>
                      <a:pt x="0" y="1"/>
                    </a:moveTo>
                    <a:lnTo>
                      <a:pt x="0" y="6355"/>
                    </a:lnTo>
                    <a:lnTo>
                      <a:pt x="6326" y="6355"/>
                    </a:lnTo>
                    <a:lnTo>
                      <a:pt x="6326" y="1"/>
                    </a:lnTo>
                    <a:close/>
                  </a:path>
                </a:pathLst>
              </a:custGeom>
              <a:solidFill>
                <a:srgbClr val="AF2E74">
                  <a:alpha val="4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4162050" y="685852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4162050" y="701597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4162050" y="717482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AF2E74">
                  <a:alpha val="1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4162050" y="7333675"/>
                <a:ext cx="158175" cy="158150"/>
              </a:xfrm>
              <a:custGeom>
                <a:avLst/>
                <a:gdLst/>
                <a:ahLst/>
                <a:cxnLst/>
                <a:rect l="l" t="t" r="r" b="b"/>
                <a:pathLst>
                  <a:path w="6327" h="6326" extrusionOk="0">
                    <a:moveTo>
                      <a:pt x="0" y="0"/>
                    </a:moveTo>
                    <a:lnTo>
                      <a:pt x="0" y="6326"/>
                    </a:lnTo>
                    <a:lnTo>
                      <a:pt x="6326" y="6326"/>
                    </a:lnTo>
                    <a:lnTo>
                      <a:pt x="6326" y="0"/>
                    </a:lnTo>
                    <a:close/>
                  </a:path>
                </a:pathLst>
              </a:custGeom>
              <a:solidFill>
                <a:srgbClr val="AF2E74">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51"/>
        <p:cNvGrpSpPr/>
        <p:nvPr/>
      </p:nvGrpSpPr>
      <p:grpSpPr>
        <a:xfrm>
          <a:off x="0" y="0"/>
          <a:ext cx="0" cy="0"/>
          <a:chOff x="0" y="0"/>
          <a:chExt cx="0" cy="0"/>
        </a:xfrm>
      </p:grpSpPr>
      <p:pic>
        <p:nvPicPr>
          <p:cNvPr id="652" name="Google Shape;652;p15"/>
          <p:cNvPicPr preferRelativeResize="0"/>
          <p:nvPr/>
        </p:nvPicPr>
        <p:blipFill>
          <a:blip r:embed="rId2">
            <a:alphaModFix amt="34000"/>
          </a:blip>
          <a:stretch>
            <a:fillRect/>
          </a:stretch>
        </p:blipFill>
        <p:spPr>
          <a:xfrm>
            <a:off x="-525" y="0"/>
            <a:ext cx="9144003" cy="5143501"/>
          </a:xfrm>
          <a:prstGeom prst="rect">
            <a:avLst/>
          </a:prstGeom>
          <a:noFill/>
          <a:ln>
            <a:noFill/>
          </a:ln>
        </p:spPr>
      </p:pic>
      <p:sp>
        <p:nvSpPr>
          <p:cNvPr id="653" name="Google Shape;653;p15"/>
          <p:cNvSpPr/>
          <p:nvPr/>
        </p:nvSpPr>
        <p:spPr>
          <a:xfrm>
            <a:off x="495300" y="420275"/>
            <a:ext cx="8153400" cy="4302900"/>
          </a:xfrm>
          <a:prstGeom prst="roundRect">
            <a:avLst>
              <a:gd name="adj" fmla="val 495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4" name="Google Shape;654;p15"/>
          <p:cNvSpPr txBox="1">
            <a:spLocks noGrp="1"/>
          </p:cNvSpPr>
          <p:nvPr>
            <p:ph type="subTitle" idx="1"/>
          </p:nvPr>
        </p:nvSpPr>
        <p:spPr>
          <a:xfrm>
            <a:off x="720000" y="1212525"/>
            <a:ext cx="7704000" cy="267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655" name="Google Shape;655;p15"/>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656" name="Google Shape;656;p15"/>
          <p:cNvGrpSpPr/>
          <p:nvPr/>
        </p:nvGrpSpPr>
        <p:grpSpPr>
          <a:xfrm>
            <a:off x="76200" y="61545"/>
            <a:ext cx="8991600" cy="5021011"/>
            <a:chOff x="76200" y="61545"/>
            <a:chExt cx="8991600" cy="5021011"/>
          </a:xfrm>
        </p:grpSpPr>
        <p:grpSp>
          <p:nvGrpSpPr>
            <p:cNvPr id="657" name="Google Shape;657;p15"/>
            <p:cNvGrpSpPr/>
            <p:nvPr/>
          </p:nvGrpSpPr>
          <p:grpSpPr>
            <a:xfrm>
              <a:off x="76200" y="61545"/>
              <a:ext cx="396800" cy="397475"/>
              <a:chOff x="419175" y="5365125"/>
              <a:chExt cx="396800" cy="397475"/>
            </a:xfrm>
          </p:grpSpPr>
          <p:sp>
            <p:nvSpPr>
              <p:cNvPr id="658" name="Google Shape;658;p15"/>
              <p:cNvSpPr/>
              <p:nvPr/>
            </p:nvSpPr>
            <p:spPr>
              <a:xfrm>
                <a:off x="522550" y="5469175"/>
                <a:ext cx="189375" cy="189400"/>
              </a:xfrm>
              <a:custGeom>
                <a:avLst/>
                <a:gdLst/>
                <a:ahLst/>
                <a:cxnLst/>
                <a:rect l="l" t="t" r="r" b="b"/>
                <a:pathLst>
                  <a:path w="7575" h="7576" fill="none" extrusionOk="0">
                    <a:moveTo>
                      <a:pt x="7575" y="3774"/>
                    </a:moveTo>
                    <a:cubicBezTo>
                      <a:pt x="7575" y="5883"/>
                      <a:pt x="5882" y="7575"/>
                      <a:pt x="3801" y="7575"/>
                    </a:cubicBezTo>
                    <a:cubicBezTo>
                      <a:pt x="1720" y="7575"/>
                      <a:pt x="0" y="5883"/>
                      <a:pt x="0" y="3774"/>
                    </a:cubicBezTo>
                    <a:cubicBezTo>
                      <a:pt x="0" y="1693"/>
                      <a:pt x="1720" y="1"/>
                      <a:pt x="3801" y="1"/>
                    </a:cubicBezTo>
                    <a:cubicBezTo>
                      <a:pt x="5882" y="1"/>
                      <a:pt x="7575" y="1693"/>
                      <a:pt x="7575"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617575" y="5365125"/>
                <a:ext cx="25" cy="397475"/>
              </a:xfrm>
              <a:custGeom>
                <a:avLst/>
                <a:gdLst/>
                <a:ahLst/>
                <a:cxnLst/>
                <a:rect l="l" t="t" r="r" b="b"/>
                <a:pathLst>
                  <a:path w="1" h="15899" fill="none" extrusionOk="0">
                    <a:moveTo>
                      <a:pt x="0" y="1"/>
                    </a:moveTo>
                    <a:lnTo>
                      <a:pt x="0"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419175" y="556352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15"/>
            <p:cNvGrpSpPr/>
            <p:nvPr/>
          </p:nvGrpSpPr>
          <p:grpSpPr>
            <a:xfrm>
              <a:off x="8671025" y="61545"/>
              <a:ext cx="396775" cy="397475"/>
              <a:chOff x="4041350" y="5365125"/>
              <a:chExt cx="396775" cy="397475"/>
            </a:xfrm>
          </p:grpSpPr>
          <p:sp>
            <p:nvSpPr>
              <p:cNvPr id="662" name="Google Shape;662;p15"/>
              <p:cNvSpPr/>
              <p:nvPr/>
            </p:nvSpPr>
            <p:spPr>
              <a:xfrm>
                <a:off x="4145400" y="5469175"/>
                <a:ext cx="188700" cy="189400"/>
              </a:xfrm>
              <a:custGeom>
                <a:avLst/>
                <a:gdLst/>
                <a:ahLst/>
                <a:cxnLst/>
                <a:rect l="l" t="t" r="r" b="b"/>
                <a:pathLst>
                  <a:path w="7548" h="7576" fill="none" extrusionOk="0">
                    <a:moveTo>
                      <a:pt x="7547" y="3774"/>
                    </a:moveTo>
                    <a:cubicBezTo>
                      <a:pt x="7547" y="5883"/>
                      <a:pt x="5855" y="7575"/>
                      <a:pt x="3774" y="7575"/>
                    </a:cubicBezTo>
                    <a:cubicBezTo>
                      <a:pt x="1693" y="7575"/>
                      <a:pt x="0" y="5883"/>
                      <a:pt x="0" y="3774"/>
                    </a:cubicBezTo>
                    <a:cubicBezTo>
                      <a:pt x="0" y="1693"/>
                      <a:pt x="1693" y="1"/>
                      <a:pt x="3774" y="1"/>
                    </a:cubicBezTo>
                    <a:cubicBezTo>
                      <a:pt x="5855" y="1"/>
                      <a:pt x="7547" y="1693"/>
                      <a:pt x="7547"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4239725" y="5365125"/>
                <a:ext cx="25" cy="397475"/>
              </a:xfrm>
              <a:custGeom>
                <a:avLst/>
                <a:gdLst/>
                <a:ahLst/>
                <a:cxnLst/>
                <a:rect l="l" t="t" r="r" b="b"/>
                <a:pathLst>
                  <a:path w="1" h="15899" fill="none" extrusionOk="0">
                    <a:moveTo>
                      <a:pt x="1" y="1"/>
                    </a:moveTo>
                    <a:lnTo>
                      <a:pt x="1"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4041350" y="556352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15"/>
            <p:cNvGrpSpPr/>
            <p:nvPr/>
          </p:nvGrpSpPr>
          <p:grpSpPr>
            <a:xfrm>
              <a:off x="76200" y="4685081"/>
              <a:ext cx="396800" cy="397475"/>
              <a:chOff x="419175" y="8975500"/>
              <a:chExt cx="396800" cy="397475"/>
            </a:xfrm>
          </p:grpSpPr>
          <p:sp>
            <p:nvSpPr>
              <p:cNvPr id="666" name="Google Shape;666;p15"/>
              <p:cNvSpPr/>
              <p:nvPr/>
            </p:nvSpPr>
            <p:spPr>
              <a:xfrm>
                <a:off x="523225" y="9079550"/>
                <a:ext cx="188700" cy="189375"/>
              </a:xfrm>
              <a:custGeom>
                <a:avLst/>
                <a:gdLst/>
                <a:ahLst/>
                <a:cxnLst/>
                <a:rect l="l" t="t" r="r" b="b"/>
                <a:pathLst>
                  <a:path w="7548" h="7575" fill="none" extrusionOk="0">
                    <a:moveTo>
                      <a:pt x="7548" y="3801"/>
                    </a:moveTo>
                    <a:cubicBezTo>
                      <a:pt x="7548" y="5882"/>
                      <a:pt x="5855" y="7574"/>
                      <a:pt x="3774" y="7574"/>
                    </a:cubicBezTo>
                    <a:cubicBezTo>
                      <a:pt x="1693" y="7574"/>
                      <a:pt x="1" y="5882"/>
                      <a:pt x="1" y="3801"/>
                    </a:cubicBezTo>
                    <a:cubicBezTo>
                      <a:pt x="1" y="1720"/>
                      <a:pt x="1693" y="0"/>
                      <a:pt x="3774" y="0"/>
                    </a:cubicBezTo>
                    <a:cubicBezTo>
                      <a:pt x="5855" y="0"/>
                      <a:pt x="7548" y="1720"/>
                      <a:pt x="7548"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617575" y="8975500"/>
                <a:ext cx="25" cy="397475"/>
              </a:xfrm>
              <a:custGeom>
                <a:avLst/>
                <a:gdLst/>
                <a:ahLst/>
                <a:cxnLst/>
                <a:rect l="l" t="t" r="r" b="b"/>
                <a:pathLst>
                  <a:path w="1" h="15899" fill="none" extrusionOk="0">
                    <a:moveTo>
                      <a:pt x="0" y="0"/>
                    </a:moveTo>
                    <a:lnTo>
                      <a:pt x="0"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419175" y="917457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5"/>
            <p:cNvGrpSpPr/>
            <p:nvPr/>
          </p:nvGrpSpPr>
          <p:grpSpPr>
            <a:xfrm>
              <a:off x="8671025" y="4685081"/>
              <a:ext cx="396775" cy="397475"/>
              <a:chOff x="4041350" y="8975500"/>
              <a:chExt cx="396775" cy="397475"/>
            </a:xfrm>
          </p:grpSpPr>
          <p:sp>
            <p:nvSpPr>
              <p:cNvPr id="670" name="Google Shape;670;p15"/>
              <p:cNvSpPr/>
              <p:nvPr/>
            </p:nvSpPr>
            <p:spPr>
              <a:xfrm>
                <a:off x="4146100" y="9079550"/>
                <a:ext cx="189375" cy="189375"/>
              </a:xfrm>
              <a:custGeom>
                <a:avLst/>
                <a:gdLst/>
                <a:ahLst/>
                <a:cxnLst/>
                <a:rect l="l" t="t" r="r" b="b"/>
                <a:pathLst>
                  <a:path w="7575" h="7575" fill="none" extrusionOk="0">
                    <a:moveTo>
                      <a:pt x="7575" y="3801"/>
                    </a:moveTo>
                    <a:cubicBezTo>
                      <a:pt x="7575" y="5882"/>
                      <a:pt x="5882" y="7574"/>
                      <a:pt x="3801" y="7574"/>
                    </a:cubicBezTo>
                    <a:cubicBezTo>
                      <a:pt x="1720" y="7574"/>
                      <a:pt x="0" y="5882"/>
                      <a:pt x="0" y="3801"/>
                    </a:cubicBezTo>
                    <a:cubicBezTo>
                      <a:pt x="0" y="1720"/>
                      <a:pt x="1720" y="0"/>
                      <a:pt x="3801" y="0"/>
                    </a:cubicBezTo>
                    <a:cubicBezTo>
                      <a:pt x="5882" y="0"/>
                      <a:pt x="7575" y="1720"/>
                      <a:pt x="7575"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4239725" y="8975500"/>
                <a:ext cx="25" cy="397475"/>
              </a:xfrm>
              <a:custGeom>
                <a:avLst/>
                <a:gdLst/>
                <a:ahLst/>
                <a:cxnLst/>
                <a:rect l="l" t="t" r="r" b="b"/>
                <a:pathLst>
                  <a:path w="1" h="15899" fill="none" extrusionOk="0">
                    <a:moveTo>
                      <a:pt x="1" y="0"/>
                    </a:moveTo>
                    <a:lnTo>
                      <a:pt x="1"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4041350" y="917457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5"/>
          <p:cNvGrpSpPr/>
          <p:nvPr/>
        </p:nvGrpSpPr>
        <p:grpSpPr>
          <a:xfrm rot="10800000" flipH="1">
            <a:off x="161072" y="2255732"/>
            <a:ext cx="8822206" cy="633325"/>
            <a:chOff x="161072" y="2255088"/>
            <a:chExt cx="8822206" cy="633325"/>
          </a:xfrm>
        </p:grpSpPr>
        <p:grpSp>
          <p:nvGrpSpPr>
            <p:cNvPr id="674" name="Google Shape;674;p15"/>
            <p:cNvGrpSpPr/>
            <p:nvPr/>
          </p:nvGrpSpPr>
          <p:grpSpPr>
            <a:xfrm>
              <a:off x="161072" y="2255088"/>
              <a:ext cx="158175" cy="633325"/>
              <a:chOff x="537800" y="5950550"/>
              <a:chExt cx="158175" cy="633325"/>
            </a:xfrm>
          </p:grpSpPr>
          <p:sp>
            <p:nvSpPr>
              <p:cNvPr id="675" name="Google Shape;675;p15"/>
              <p:cNvSpPr/>
              <p:nvPr/>
            </p:nvSpPr>
            <p:spPr>
              <a:xfrm>
                <a:off x="537800" y="5950550"/>
                <a:ext cx="158175" cy="158875"/>
              </a:xfrm>
              <a:custGeom>
                <a:avLst/>
                <a:gdLst/>
                <a:ahLst/>
                <a:cxnLst/>
                <a:rect l="l" t="t" r="r" b="b"/>
                <a:pathLst>
                  <a:path w="6327" h="6355" extrusionOk="0">
                    <a:moveTo>
                      <a:pt x="0" y="1"/>
                    </a:moveTo>
                    <a:lnTo>
                      <a:pt x="0" y="6355"/>
                    </a:lnTo>
                    <a:lnTo>
                      <a:pt x="6326" y="6355"/>
                    </a:lnTo>
                    <a:lnTo>
                      <a:pt x="6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537800" y="6108025"/>
                <a:ext cx="158175" cy="158850"/>
              </a:xfrm>
              <a:custGeom>
                <a:avLst/>
                <a:gdLst/>
                <a:ahLst/>
                <a:cxnLst/>
                <a:rect l="l" t="t" r="r" b="b"/>
                <a:pathLst>
                  <a:path w="6327" h="6354" extrusionOk="0">
                    <a:moveTo>
                      <a:pt x="0" y="0"/>
                    </a:moveTo>
                    <a:lnTo>
                      <a:pt x="0" y="6354"/>
                    </a:lnTo>
                    <a:lnTo>
                      <a:pt x="6326" y="6354"/>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537800" y="626685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537800" y="642500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5"/>
            <p:cNvGrpSpPr/>
            <p:nvPr/>
          </p:nvGrpSpPr>
          <p:grpSpPr>
            <a:xfrm>
              <a:off x="8825103" y="2255100"/>
              <a:ext cx="158175" cy="633300"/>
              <a:chOff x="4162050" y="8154925"/>
              <a:chExt cx="158175" cy="633300"/>
            </a:xfrm>
          </p:grpSpPr>
          <p:sp>
            <p:nvSpPr>
              <p:cNvPr id="680" name="Google Shape;680;p15"/>
              <p:cNvSpPr/>
              <p:nvPr/>
            </p:nvSpPr>
            <p:spPr>
              <a:xfrm>
                <a:off x="4162050" y="8154925"/>
                <a:ext cx="158175" cy="158175"/>
              </a:xfrm>
              <a:custGeom>
                <a:avLst/>
                <a:gdLst/>
                <a:ahLst/>
                <a:cxnLst/>
                <a:rect l="l" t="t" r="r" b="b"/>
                <a:pathLst>
                  <a:path w="6327" h="6327" extrusionOk="0">
                    <a:moveTo>
                      <a:pt x="0" y="1"/>
                    </a:moveTo>
                    <a:lnTo>
                      <a:pt x="0" y="6326"/>
                    </a:lnTo>
                    <a:lnTo>
                      <a:pt x="6326" y="6326"/>
                    </a:lnTo>
                    <a:lnTo>
                      <a:pt x="6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4162050" y="8313075"/>
                <a:ext cx="158175" cy="158875"/>
              </a:xfrm>
              <a:custGeom>
                <a:avLst/>
                <a:gdLst/>
                <a:ahLst/>
                <a:cxnLst/>
                <a:rect l="l" t="t" r="r" b="b"/>
                <a:pathLst>
                  <a:path w="6327" h="6355" extrusionOk="0">
                    <a:moveTo>
                      <a:pt x="0" y="0"/>
                    </a:moveTo>
                    <a:lnTo>
                      <a:pt x="0" y="6354"/>
                    </a:lnTo>
                    <a:lnTo>
                      <a:pt x="6326" y="6354"/>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4162050" y="8471225"/>
                <a:ext cx="158175" cy="158875"/>
              </a:xfrm>
              <a:custGeom>
                <a:avLst/>
                <a:gdLst/>
                <a:ahLst/>
                <a:cxnLst/>
                <a:rect l="l" t="t" r="r" b="b"/>
                <a:pathLst>
                  <a:path w="6327" h="6355" extrusionOk="0">
                    <a:moveTo>
                      <a:pt x="0" y="0"/>
                    </a:moveTo>
                    <a:lnTo>
                      <a:pt x="0" y="6354"/>
                    </a:lnTo>
                    <a:lnTo>
                      <a:pt x="6326" y="6354"/>
                    </a:lnTo>
                    <a:lnTo>
                      <a:pt x="63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4162050" y="8629375"/>
                <a:ext cx="158175" cy="158850"/>
              </a:xfrm>
              <a:custGeom>
                <a:avLst/>
                <a:gdLst/>
                <a:ahLst/>
                <a:cxnLst/>
                <a:rect l="l" t="t" r="r" b="b"/>
                <a:pathLst>
                  <a:path w="6327" h="6354" extrusionOk="0">
                    <a:moveTo>
                      <a:pt x="0" y="0"/>
                    </a:moveTo>
                    <a:lnTo>
                      <a:pt x="0" y="6354"/>
                    </a:lnTo>
                    <a:lnTo>
                      <a:pt x="6326" y="6354"/>
                    </a:lnTo>
                    <a:lnTo>
                      <a:pt x="6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4" name="Google Shape;684;p15"/>
          <p:cNvGrpSpPr/>
          <p:nvPr/>
        </p:nvGrpSpPr>
        <p:grpSpPr>
          <a:xfrm rot="10800000" flipH="1">
            <a:off x="3780213" y="105178"/>
            <a:ext cx="1583575" cy="4933788"/>
            <a:chOff x="3780213" y="105178"/>
            <a:chExt cx="1583575" cy="4933788"/>
          </a:xfrm>
        </p:grpSpPr>
        <p:grpSp>
          <p:nvGrpSpPr>
            <p:cNvPr id="685" name="Google Shape;685;p15"/>
            <p:cNvGrpSpPr/>
            <p:nvPr/>
          </p:nvGrpSpPr>
          <p:grpSpPr>
            <a:xfrm rot="5400000" flipH="1">
              <a:off x="4492563" y="4168078"/>
              <a:ext cx="158875" cy="1582900"/>
              <a:chOff x="536400" y="7246950"/>
              <a:chExt cx="158875" cy="1582900"/>
            </a:xfrm>
          </p:grpSpPr>
          <p:sp>
            <p:nvSpPr>
              <p:cNvPr id="686" name="Google Shape;686;p15"/>
              <p:cNvSpPr/>
              <p:nvPr/>
            </p:nvSpPr>
            <p:spPr>
              <a:xfrm>
                <a:off x="536400" y="8671675"/>
                <a:ext cx="158875" cy="158175"/>
              </a:xfrm>
              <a:custGeom>
                <a:avLst/>
                <a:gdLst/>
                <a:ahLst/>
                <a:cxnLst/>
                <a:rect l="l" t="t" r="r" b="b"/>
                <a:pathLst>
                  <a:path w="6355" h="6327" extrusionOk="0">
                    <a:moveTo>
                      <a:pt x="1" y="1"/>
                    </a:moveTo>
                    <a:lnTo>
                      <a:pt x="1" y="6327"/>
                    </a:lnTo>
                    <a:lnTo>
                      <a:pt x="6355" y="6327"/>
                    </a:lnTo>
                    <a:lnTo>
                      <a:pt x="63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536400" y="8512850"/>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F3D737">
                  <a:alpha val="8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536400" y="83547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7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536400" y="819585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649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a:off x="536400" y="80384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4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536400" y="78795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3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536400" y="772210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2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536400" y="75632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1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536400" y="7404425"/>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1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536400" y="7246950"/>
                <a:ext cx="158875" cy="158175"/>
              </a:xfrm>
              <a:custGeom>
                <a:avLst/>
                <a:gdLst/>
                <a:ahLst/>
                <a:cxnLst/>
                <a:rect l="l" t="t" r="r" b="b"/>
                <a:pathLst>
                  <a:path w="6355" h="6327" extrusionOk="0">
                    <a:moveTo>
                      <a:pt x="1" y="1"/>
                    </a:moveTo>
                    <a:lnTo>
                      <a:pt x="1" y="6327"/>
                    </a:lnTo>
                    <a:lnTo>
                      <a:pt x="6355" y="6327"/>
                    </a:lnTo>
                    <a:lnTo>
                      <a:pt x="6355" y="1"/>
                    </a:lnTo>
                    <a:close/>
                  </a:path>
                </a:pathLst>
              </a:custGeom>
              <a:solidFill>
                <a:srgbClr val="F3D737">
                  <a:alpha val="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15"/>
            <p:cNvGrpSpPr/>
            <p:nvPr/>
          </p:nvGrpSpPr>
          <p:grpSpPr>
            <a:xfrm rot="5400000" flipH="1">
              <a:off x="4492913" y="-607522"/>
              <a:ext cx="158175" cy="1583575"/>
              <a:chOff x="4162050" y="5908250"/>
              <a:chExt cx="158175" cy="1583575"/>
            </a:xfrm>
          </p:grpSpPr>
          <p:sp>
            <p:nvSpPr>
              <p:cNvPr id="697" name="Google Shape;697;p15"/>
              <p:cNvSpPr/>
              <p:nvPr/>
            </p:nvSpPr>
            <p:spPr>
              <a:xfrm>
                <a:off x="4162050" y="5908250"/>
                <a:ext cx="158175" cy="158175"/>
              </a:xfrm>
              <a:custGeom>
                <a:avLst/>
                <a:gdLst/>
                <a:ahLst/>
                <a:cxnLst/>
                <a:rect l="l" t="t" r="r" b="b"/>
                <a:pathLst>
                  <a:path w="6327" h="6327" extrusionOk="0">
                    <a:moveTo>
                      <a:pt x="0" y="0"/>
                    </a:moveTo>
                    <a:lnTo>
                      <a:pt x="0" y="6326"/>
                    </a:lnTo>
                    <a:lnTo>
                      <a:pt x="6326" y="6326"/>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4162050" y="6067100"/>
                <a:ext cx="158175" cy="158175"/>
              </a:xfrm>
              <a:custGeom>
                <a:avLst/>
                <a:gdLst/>
                <a:ahLst/>
                <a:cxnLst/>
                <a:rect l="l" t="t" r="r" b="b"/>
                <a:pathLst>
                  <a:path w="6327" h="6327" extrusionOk="0">
                    <a:moveTo>
                      <a:pt x="0" y="0"/>
                    </a:moveTo>
                    <a:lnTo>
                      <a:pt x="0" y="6326"/>
                    </a:lnTo>
                    <a:lnTo>
                      <a:pt x="6326" y="6326"/>
                    </a:lnTo>
                    <a:lnTo>
                      <a:pt x="6326" y="0"/>
                    </a:lnTo>
                    <a:close/>
                  </a:path>
                </a:pathLst>
              </a:custGeom>
              <a:solidFill>
                <a:srgbClr val="AF2E74">
                  <a:alpha val="8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4162050" y="622525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7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4162050" y="638340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6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4162050" y="6542225"/>
                <a:ext cx="158175" cy="158175"/>
              </a:xfrm>
              <a:custGeom>
                <a:avLst/>
                <a:gdLst/>
                <a:ahLst/>
                <a:cxnLst/>
                <a:rect l="l" t="t" r="r" b="b"/>
                <a:pathLst>
                  <a:path w="6327" h="6327" extrusionOk="0">
                    <a:moveTo>
                      <a:pt x="0" y="1"/>
                    </a:moveTo>
                    <a:lnTo>
                      <a:pt x="0" y="6327"/>
                    </a:lnTo>
                    <a:lnTo>
                      <a:pt x="6326" y="6327"/>
                    </a:lnTo>
                    <a:lnTo>
                      <a:pt x="6326" y="1"/>
                    </a:lnTo>
                    <a:close/>
                  </a:path>
                </a:pathLst>
              </a:custGeom>
              <a:solidFill>
                <a:srgbClr val="AF2E74">
                  <a:alpha val="4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4162050" y="6699675"/>
                <a:ext cx="158175" cy="158875"/>
              </a:xfrm>
              <a:custGeom>
                <a:avLst/>
                <a:gdLst/>
                <a:ahLst/>
                <a:cxnLst/>
                <a:rect l="l" t="t" r="r" b="b"/>
                <a:pathLst>
                  <a:path w="6327" h="6355" extrusionOk="0">
                    <a:moveTo>
                      <a:pt x="0" y="1"/>
                    </a:moveTo>
                    <a:lnTo>
                      <a:pt x="0" y="6355"/>
                    </a:lnTo>
                    <a:lnTo>
                      <a:pt x="6326" y="6355"/>
                    </a:lnTo>
                    <a:lnTo>
                      <a:pt x="6326" y="1"/>
                    </a:lnTo>
                    <a:close/>
                  </a:path>
                </a:pathLst>
              </a:custGeom>
              <a:solidFill>
                <a:srgbClr val="AF2E74">
                  <a:alpha val="4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4162050" y="685852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4162050" y="701597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4162050" y="717482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AF2E74">
                  <a:alpha val="1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4162050" y="7333675"/>
                <a:ext cx="158175" cy="158150"/>
              </a:xfrm>
              <a:custGeom>
                <a:avLst/>
                <a:gdLst/>
                <a:ahLst/>
                <a:cxnLst/>
                <a:rect l="l" t="t" r="r" b="b"/>
                <a:pathLst>
                  <a:path w="6327" h="6326" extrusionOk="0">
                    <a:moveTo>
                      <a:pt x="0" y="0"/>
                    </a:moveTo>
                    <a:lnTo>
                      <a:pt x="0" y="6326"/>
                    </a:lnTo>
                    <a:lnTo>
                      <a:pt x="6326" y="6326"/>
                    </a:lnTo>
                    <a:lnTo>
                      <a:pt x="6326" y="0"/>
                    </a:lnTo>
                    <a:close/>
                  </a:path>
                </a:pathLst>
              </a:custGeom>
              <a:solidFill>
                <a:srgbClr val="AF2E74">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707"/>
        <p:cNvGrpSpPr/>
        <p:nvPr/>
      </p:nvGrpSpPr>
      <p:grpSpPr>
        <a:xfrm>
          <a:off x="0" y="0"/>
          <a:ext cx="0" cy="0"/>
          <a:chOff x="0" y="0"/>
          <a:chExt cx="0" cy="0"/>
        </a:xfrm>
      </p:grpSpPr>
      <p:pic>
        <p:nvPicPr>
          <p:cNvPr id="708" name="Google Shape;708;p16"/>
          <p:cNvPicPr preferRelativeResize="0"/>
          <p:nvPr/>
        </p:nvPicPr>
        <p:blipFill>
          <a:blip r:embed="rId2">
            <a:alphaModFix amt="34000"/>
          </a:blip>
          <a:stretch>
            <a:fillRect/>
          </a:stretch>
        </p:blipFill>
        <p:spPr>
          <a:xfrm>
            <a:off x="-525" y="0"/>
            <a:ext cx="9144003" cy="5143501"/>
          </a:xfrm>
          <a:prstGeom prst="rect">
            <a:avLst/>
          </a:prstGeom>
          <a:noFill/>
          <a:ln>
            <a:noFill/>
          </a:ln>
        </p:spPr>
      </p:pic>
      <p:sp>
        <p:nvSpPr>
          <p:cNvPr id="709" name="Google Shape;709;p16"/>
          <p:cNvSpPr/>
          <p:nvPr/>
        </p:nvSpPr>
        <p:spPr>
          <a:xfrm>
            <a:off x="495300" y="420275"/>
            <a:ext cx="8153400" cy="4302900"/>
          </a:xfrm>
          <a:prstGeom prst="roundRect">
            <a:avLst>
              <a:gd name="adj" fmla="val 495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10" name="Google Shape;710;p16"/>
          <p:cNvSpPr txBox="1">
            <a:spLocks noGrp="1"/>
          </p:cNvSpPr>
          <p:nvPr>
            <p:ph type="subTitle" idx="1"/>
          </p:nvPr>
        </p:nvSpPr>
        <p:spPr>
          <a:xfrm>
            <a:off x="1776838" y="1958625"/>
            <a:ext cx="3495300" cy="237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Open Sans"/>
              <a:buAutoNum type="arabicPeriod"/>
              <a:defRPr/>
            </a:lvl1pPr>
            <a:lvl2pPr lvl="1" algn="ctr" rtl="0">
              <a:lnSpc>
                <a:spcPct val="100000"/>
              </a:lnSpc>
              <a:spcBef>
                <a:spcPts val="0"/>
              </a:spcBef>
              <a:spcAft>
                <a:spcPts val="0"/>
              </a:spcAft>
              <a:buSzPts val="1200"/>
              <a:buFont typeface="Open Sans"/>
              <a:buAutoNum type="alphaLcPeriod"/>
              <a:defRPr/>
            </a:lvl2pPr>
            <a:lvl3pPr lvl="2" algn="ctr" rtl="0">
              <a:lnSpc>
                <a:spcPct val="100000"/>
              </a:lnSpc>
              <a:spcBef>
                <a:spcPts val="0"/>
              </a:spcBef>
              <a:spcAft>
                <a:spcPts val="0"/>
              </a:spcAft>
              <a:buSzPts val="1200"/>
              <a:buFont typeface="Open Sans"/>
              <a:buAutoNum type="romanLcPeriod"/>
              <a:defRPr/>
            </a:lvl3pPr>
            <a:lvl4pPr lvl="3" algn="ctr" rtl="0">
              <a:lnSpc>
                <a:spcPct val="100000"/>
              </a:lnSpc>
              <a:spcBef>
                <a:spcPts val="0"/>
              </a:spcBef>
              <a:spcAft>
                <a:spcPts val="0"/>
              </a:spcAft>
              <a:buSzPts val="1200"/>
              <a:buFont typeface="Open Sans"/>
              <a:buAutoNum type="arabicPeriod"/>
              <a:defRPr/>
            </a:lvl4pPr>
            <a:lvl5pPr lvl="4" algn="ctr" rtl="0">
              <a:lnSpc>
                <a:spcPct val="100000"/>
              </a:lnSpc>
              <a:spcBef>
                <a:spcPts val="0"/>
              </a:spcBef>
              <a:spcAft>
                <a:spcPts val="0"/>
              </a:spcAft>
              <a:buSzPts val="1200"/>
              <a:buFont typeface="Open Sans"/>
              <a:buAutoNum type="alphaLcPeriod"/>
              <a:defRPr/>
            </a:lvl5pPr>
            <a:lvl6pPr lvl="5" algn="ctr" rtl="0">
              <a:lnSpc>
                <a:spcPct val="100000"/>
              </a:lnSpc>
              <a:spcBef>
                <a:spcPts val="0"/>
              </a:spcBef>
              <a:spcAft>
                <a:spcPts val="0"/>
              </a:spcAft>
              <a:buSzPts val="1200"/>
              <a:buFont typeface="Open Sans"/>
              <a:buAutoNum type="romanLcPeriod"/>
              <a:defRPr/>
            </a:lvl6pPr>
            <a:lvl7pPr lvl="6" algn="ctr" rtl="0">
              <a:lnSpc>
                <a:spcPct val="100000"/>
              </a:lnSpc>
              <a:spcBef>
                <a:spcPts val="0"/>
              </a:spcBef>
              <a:spcAft>
                <a:spcPts val="0"/>
              </a:spcAft>
              <a:buSzPts val="1200"/>
              <a:buFont typeface="Open Sans"/>
              <a:buAutoNum type="arabicPeriod"/>
              <a:defRPr/>
            </a:lvl7pPr>
            <a:lvl8pPr lvl="7" algn="ctr" rtl="0">
              <a:lnSpc>
                <a:spcPct val="100000"/>
              </a:lnSpc>
              <a:spcBef>
                <a:spcPts val="0"/>
              </a:spcBef>
              <a:spcAft>
                <a:spcPts val="0"/>
              </a:spcAft>
              <a:buSzPts val="1200"/>
              <a:buFont typeface="Open Sans"/>
              <a:buAutoNum type="alphaLcPeriod"/>
              <a:defRPr/>
            </a:lvl8pPr>
            <a:lvl9pPr lvl="8" algn="ctr" rtl="0">
              <a:lnSpc>
                <a:spcPct val="100000"/>
              </a:lnSpc>
              <a:spcBef>
                <a:spcPts val="0"/>
              </a:spcBef>
              <a:spcAft>
                <a:spcPts val="0"/>
              </a:spcAft>
              <a:buSzPts val="1200"/>
              <a:buFont typeface="Open Sans"/>
              <a:buAutoNum type="romanLcPeriod"/>
              <a:defRPr/>
            </a:lvl9pPr>
          </a:lstStyle>
          <a:p>
            <a:endParaRPr/>
          </a:p>
        </p:txBody>
      </p:sp>
      <p:sp>
        <p:nvSpPr>
          <p:cNvPr id="711" name="Google Shape;711;p16"/>
          <p:cNvSpPr txBox="1">
            <a:spLocks noGrp="1"/>
          </p:cNvSpPr>
          <p:nvPr>
            <p:ph type="title"/>
          </p:nvPr>
        </p:nvSpPr>
        <p:spPr>
          <a:xfrm>
            <a:off x="1776838" y="806475"/>
            <a:ext cx="3495300" cy="1220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712" name="Google Shape;712;p16"/>
          <p:cNvGrpSpPr/>
          <p:nvPr/>
        </p:nvGrpSpPr>
        <p:grpSpPr>
          <a:xfrm>
            <a:off x="76200" y="61545"/>
            <a:ext cx="8991600" cy="5021011"/>
            <a:chOff x="76200" y="61545"/>
            <a:chExt cx="8991600" cy="5021011"/>
          </a:xfrm>
        </p:grpSpPr>
        <p:grpSp>
          <p:nvGrpSpPr>
            <p:cNvPr id="713" name="Google Shape;713;p16"/>
            <p:cNvGrpSpPr/>
            <p:nvPr/>
          </p:nvGrpSpPr>
          <p:grpSpPr>
            <a:xfrm>
              <a:off x="76200" y="61545"/>
              <a:ext cx="396800" cy="397475"/>
              <a:chOff x="419175" y="5365125"/>
              <a:chExt cx="396800" cy="397475"/>
            </a:xfrm>
          </p:grpSpPr>
          <p:sp>
            <p:nvSpPr>
              <p:cNvPr id="714" name="Google Shape;714;p16"/>
              <p:cNvSpPr/>
              <p:nvPr/>
            </p:nvSpPr>
            <p:spPr>
              <a:xfrm>
                <a:off x="522550" y="5469175"/>
                <a:ext cx="189375" cy="189400"/>
              </a:xfrm>
              <a:custGeom>
                <a:avLst/>
                <a:gdLst/>
                <a:ahLst/>
                <a:cxnLst/>
                <a:rect l="l" t="t" r="r" b="b"/>
                <a:pathLst>
                  <a:path w="7575" h="7576" fill="none" extrusionOk="0">
                    <a:moveTo>
                      <a:pt x="7575" y="3774"/>
                    </a:moveTo>
                    <a:cubicBezTo>
                      <a:pt x="7575" y="5883"/>
                      <a:pt x="5882" y="7575"/>
                      <a:pt x="3801" y="7575"/>
                    </a:cubicBezTo>
                    <a:cubicBezTo>
                      <a:pt x="1720" y="7575"/>
                      <a:pt x="0" y="5883"/>
                      <a:pt x="0" y="3774"/>
                    </a:cubicBezTo>
                    <a:cubicBezTo>
                      <a:pt x="0" y="1693"/>
                      <a:pt x="1720" y="1"/>
                      <a:pt x="3801" y="1"/>
                    </a:cubicBezTo>
                    <a:cubicBezTo>
                      <a:pt x="5882" y="1"/>
                      <a:pt x="7575" y="1693"/>
                      <a:pt x="7575"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6"/>
              <p:cNvSpPr/>
              <p:nvPr/>
            </p:nvSpPr>
            <p:spPr>
              <a:xfrm>
                <a:off x="617575" y="5365125"/>
                <a:ext cx="25" cy="397475"/>
              </a:xfrm>
              <a:custGeom>
                <a:avLst/>
                <a:gdLst/>
                <a:ahLst/>
                <a:cxnLst/>
                <a:rect l="l" t="t" r="r" b="b"/>
                <a:pathLst>
                  <a:path w="1" h="15899" fill="none" extrusionOk="0">
                    <a:moveTo>
                      <a:pt x="0" y="1"/>
                    </a:moveTo>
                    <a:lnTo>
                      <a:pt x="0"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6"/>
              <p:cNvSpPr/>
              <p:nvPr/>
            </p:nvSpPr>
            <p:spPr>
              <a:xfrm>
                <a:off x="419175" y="556352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16"/>
            <p:cNvGrpSpPr/>
            <p:nvPr/>
          </p:nvGrpSpPr>
          <p:grpSpPr>
            <a:xfrm>
              <a:off x="8671025" y="61545"/>
              <a:ext cx="396775" cy="397475"/>
              <a:chOff x="4041350" y="5365125"/>
              <a:chExt cx="396775" cy="397475"/>
            </a:xfrm>
          </p:grpSpPr>
          <p:sp>
            <p:nvSpPr>
              <p:cNvPr id="718" name="Google Shape;718;p16"/>
              <p:cNvSpPr/>
              <p:nvPr/>
            </p:nvSpPr>
            <p:spPr>
              <a:xfrm>
                <a:off x="4145400" y="5469175"/>
                <a:ext cx="188700" cy="189400"/>
              </a:xfrm>
              <a:custGeom>
                <a:avLst/>
                <a:gdLst/>
                <a:ahLst/>
                <a:cxnLst/>
                <a:rect l="l" t="t" r="r" b="b"/>
                <a:pathLst>
                  <a:path w="7548" h="7576" fill="none" extrusionOk="0">
                    <a:moveTo>
                      <a:pt x="7547" y="3774"/>
                    </a:moveTo>
                    <a:cubicBezTo>
                      <a:pt x="7547" y="5883"/>
                      <a:pt x="5855" y="7575"/>
                      <a:pt x="3774" y="7575"/>
                    </a:cubicBezTo>
                    <a:cubicBezTo>
                      <a:pt x="1693" y="7575"/>
                      <a:pt x="0" y="5883"/>
                      <a:pt x="0" y="3774"/>
                    </a:cubicBezTo>
                    <a:cubicBezTo>
                      <a:pt x="0" y="1693"/>
                      <a:pt x="1693" y="1"/>
                      <a:pt x="3774" y="1"/>
                    </a:cubicBezTo>
                    <a:cubicBezTo>
                      <a:pt x="5855" y="1"/>
                      <a:pt x="7547" y="1693"/>
                      <a:pt x="7547"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4239725" y="5365125"/>
                <a:ext cx="25" cy="397475"/>
              </a:xfrm>
              <a:custGeom>
                <a:avLst/>
                <a:gdLst/>
                <a:ahLst/>
                <a:cxnLst/>
                <a:rect l="l" t="t" r="r" b="b"/>
                <a:pathLst>
                  <a:path w="1" h="15899" fill="none" extrusionOk="0">
                    <a:moveTo>
                      <a:pt x="1" y="1"/>
                    </a:moveTo>
                    <a:lnTo>
                      <a:pt x="1"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6"/>
              <p:cNvSpPr/>
              <p:nvPr/>
            </p:nvSpPr>
            <p:spPr>
              <a:xfrm>
                <a:off x="4041350" y="556352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6"/>
            <p:cNvGrpSpPr/>
            <p:nvPr/>
          </p:nvGrpSpPr>
          <p:grpSpPr>
            <a:xfrm>
              <a:off x="76200" y="4685081"/>
              <a:ext cx="396800" cy="397475"/>
              <a:chOff x="419175" y="8975500"/>
              <a:chExt cx="396800" cy="397475"/>
            </a:xfrm>
          </p:grpSpPr>
          <p:sp>
            <p:nvSpPr>
              <p:cNvPr id="722" name="Google Shape;722;p16"/>
              <p:cNvSpPr/>
              <p:nvPr/>
            </p:nvSpPr>
            <p:spPr>
              <a:xfrm>
                <a:off x="523225" y="9079550"/>
                <a:ext cx="188700" cy="189375"/>
              </a:xfrm>
              <a:custGeom>
                <a:avLst/>
                <a:gdLst/>
                <a:ahLst/>
                <a:cxnLst/>
                <a:rect l="l" t="t" r="r" b="b"/>
                <a:pathLst>
                  <a:path w="7548" h="7575" fill="none" extrusionOk="0">
                    <a:moveTo>
                      <a:pt x="7548" y="3801"/>
                    </a:moveTo>
                    <a:cubicBezTo>
                      <a:pt x="7548" y="5882"/>
                      <a:pt x="5855" y="7574"/>
                      <a:pt x="3774" y="7574"/>
                    </a:cubicBezTo>
                    <a:cubicBezTo>
                      <a:pt x="1693" y="7574"/>
                      <a:pt x="1" y="5882"/>
                      <a:pt x="1" y="3801"/>
                    </a:cubicBezTo>
                    <a:cubicBezTo>
                      <a:pt x="1" y="1720"/>
                      <a:pt x="1693" y="0"/>
                      <a:pt x="3774" y="0"/>
                    </a:cubicBezTo>
                    <a:cubicBezTo>
                      <a:pt x="5855" y="0"/>
                      <a:pt x="7548" y="1720"/>
                      <a:pt x="7548"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a:off x="617575" y="8975500"/>
                <a:ext cx="25" cy="397475"/>
              </a:xfrm>
              <a:custGeom>
                <a:avLst/>
                <a:gdLst/>
                <a:ahLst/>
                <a:cxnLst/>
                <a:rect l="l" t="t" r="r" b="b"/>
                <a:pathLst>
                  <a:path w="1" h="15899" fill="none" extrusionOk="0">
                    <a:moveTo>
                      <a:pt x="0" y="0"/>
                    </a:moveTo>
                    <a:lnTo>
                      <a:pt x="0"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a:off x="419175" y="917457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16"/>
            <p:cNvGrpSpPr/>
            <p:nvPr/>
          </p:nvGrpSpPr>
          <p:grpSpPr>
            <a:xfrm>
              <a:off x="8671025" y="4685081"/>
              <a:ext cx="396775" cy="397475"/>
              <a:chOff x="4041350" y="8975500"/>
              <a:chExt cx="396775" cy="397475"/>
            </a:xfrm>
          </p:grpSpPr>
          <p:sp>
            <p:nvSpPr>
              <p:cNvPr id="726" name="Google Shape;726;p16"/>
              <p:cNvSpPr/>
              <p:nvPr/>
            </p:nvSpPr>
            <p:spPr>
              <a:xfrm>
                <a:off x="4146100" y="9079550"/>
                <a:ext cx="189375" cy="189375"/>
              </a:xfrm>
              <a:custGeom>
                <a:avLst/>
                <a:gdLst/>
                <a:ahLst/>
                <a:cxnLst/>
                <a:rect l="l" t="t" r="r" b="b"/>
                <a:pathLst>
                  <a:path w="7575" h="7575" fill="none" extrusionOk="0">
                    <a:moveTo>
                      <a:pt x="7575" y="3801"/>
                    </a:moveTo>
                    <a:cubicBezTo>
                      <a:pt x="7575" y="5882"/>
                      <a:pt x="5882" y="7574"/>
                      <a:pt x="3801" y="7574"/>
                    </a:cubicBezTo>
                    <a:cubicBezTo>
                      <a:pt x="1720" y="7574"/>
                      <a:pt x="0" y="5882"/>
                      <a:pt x="0" y="3801"/>
                    </a:cubicBezTo>
                    <a:cubicBezTo>
                      <a:pt x="0" y="1720"/>
                      <a:pt x="1720" y="0"/>
                      <a:pt x="3801" y="0"/>
                    </a:cubicBezTo>
                    <a:cubicBezTo>
                      <a:pt x="5882" y="0"/>
                      <a:pt x="7575" y="1720"/>
                      <a:pt x="7575"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6"/>
              <p:cNvSpPr/>
              <p:nvPr/>
            </p:nvSpPr>
            <p:spPr>
              <a:xfrm>
                <a:off x="4239725" y="8975500"/>
                <a:ext cx="25" cy="397475"/>
              </a:xfrm>
              <a:custGeom>
                <a:avLst/>
                <a:gdLst/>
                <a:ahLst/>
                <a:cxnLst/>
                <a:rect l="l" t="t" r="r" b="b"/>
                <a:pathLst>
                  <a:path w="1" h="15899" fill="none" extrusionOk="0">
                    <a:moveTo>
                      <a:pt x="1" y="0"/>
                    </a:moveTo>
                    <a:lnTo>
                      <a:pt x="1"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6"/>
              <p:cNvSpPr/>
              <p:nvPr/>
            </p:nvSpPr>
            <p:spPr>
              <a:xfrm>
                <a:off x="4041350" y="917457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9" name="Google Shape;729;p16"/>
          <p:cNvGrpSpPr/>
          <p:nvPr/>
        </p:nvGrpSpPr>
        <p:grpSpPr>
          <a:xfrm>
            <a:off x="4255338" y="134113"/>
            <a:ext cx="633325" cy="4890068"/>
            <a:chOff x="4259425" y="134113"/>
            <a:chExt cx="633325" cy="4890068"/>
          </a:xfrm>
        </p:grpSpPr>
        <p:grpSp>
          <p:nvGrpSpPr>
            <p:cNvPr id="730" name="Google Shape;730;p16"/>
            <p:cNvGrpSpPr/>
            <p:nvPr/>
          </p:nvGrpSpPr>
          <p:grpSpPr>
            <a:xfrm rot="5400000">
              <a:off x="4497000" y="-103462"/>
              <a:ext cx="158175" cy="633325"/>
              <a:chOff x="537800" y="5950550"/>
              <a:chExt cx="158175" cy="633325"/>
            </a:xfrm>
          </p:grpSpPr>
          <p:sp>
            <p:nvSpPr>
              <p:cNvPr id="731" name="Google Shape;731;p16"/>
              <p:cNvSpPr/>
              <p:nvPr/>
            </p:nvSpPr>
            <p:spPr>
              <a:xfrm>
                <a:off x="537800" y="5950550"/>
                <a:ext cx="158175" cy="158875"/>
              </a:xfrm>
              <a:custGeom>
                <a:avLst/>
                <a:gdLst/>
                <a:ahLst/>
                <a:cxnLst/>
                <a:rect l="l" t="t" r="r" b="b"/>
                <a:pathLst>
                  <a:path w="6327" h="6355" extrusionOk="0">
                    <a:moveTo>
                      <a:pt x="0" y="1"/>
                    </a:moveTo>
                    <a:lnTo>
                      <a:pt x="0" y="6355"/>
                    </a:lnTo>
                    <a:lnTo>
                      <a:pt x="6326" y="6355"/>
                    </a:lnTo>
                    <a:lnTo>
                      <a:pt x="6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a:off x="537800" y="6108025"/>
                <a:ext cx="158175" cy="158850"/>
              </a:xfrm>
              <a:custGeom>
                <a:avLst/>
                <a:gdLst/>
                <a:ahLst/>
                <a:cxnLst/>
                <a:rect l="l" t="t" r="r" b="b"/>
                <a:pathLst>
                  <a:path w="6327" h="6354" extrusionOk="0">
                    <a:moveTo>
                      <a:pt x="0" y="0"/>
                    </a:moveTo>
                    <a:lnTo>
                      <a:pt x="0" y="6354"/>
                    </a:lnTo>
                    <a:lnTo>
                      <a:pt x="6326" y="6354"/>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537800" y="626685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537800" y="642500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16"/>
            <p:cNvGrpSpPr/>
            <p:nvPr/>
          </p:nvGrpSpPr>
          <p:grpSpPr>
            <a:xfrm rot="5400000">
              <a:off x="4497000" y="4628431"/>
              <a:ext cx="158175" cy="633325"/>
              <a:chOff x="537800" y="5950550"/>
              <a:chExt cx="158175" cy="633325"/>
            </a:xfrm>
          </p:grpSpPr>
          <p:sp>
            <p:nvSpPr>
              <p:cNvPr id="736" name="Google Shape;736;p16"/>
              <p:cNvSpPr/>
              <p:nvPr/>
            </p:nvSpPr>
            <p:spPr>
              <a:xfrm>
                <a:off x="537800" y="5950550"/>
                <a:ext cx="158175" cy="158875"/>
              </a:xfrm>
              <a:custGeom>
                <a:avLst/>
                <a:gdLst/>
                <a:ahLst/>
                <a:cxnLst/>
                <a:rect l="l" t="t" r="r" b="b"/>
                <a:pathLst>
                  <a:path w="6327" h="6355" extrusionOk="0">
                    <a:moveTo>
                      <a:pt x="0" y="1"/>
                    </a:moveTo>
                    <a:lnTo>
                      <a:pt x="0" y="6355"/>
                    </a:lnTo>
                    <a:lnTo>
                      <a:pt x="6326" y="6355"/>
                    </a:lnTo>
                    <a:lnTo>
                      <a:pt x="6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6"/>
              <p:cNvSpPr/>
              <p:nvPr/>
            </p:nvSpPr>
            <p:spPr>
              <a:xfrm>
                <a:off x="537800" y="6108025"/>
                <a:ext cx="158175" cy="158850"/>
              </a:xfrm>
              <a:custGeom>
                <a:avLst/>
                <a:gdLst/>
                <a:ahLst/>
                <a:cxnLst/>
                <a:rect l="l" t="t" r="r" b="b"/>
                <a:pathLst>
                  <a:path w="6327" h="6354" extrusionOk="0">
                    <a:moveTo>
                      <a:pt x="0" y="0"/>
                    </a:moveTo>
                    <a:lnTo>
                      <a:pt x="0" y="6354"/>
                    </a:lnTo>
                    <a:lnTo>
                      <a:pt x="6326" y="6354"/>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537800" y="626685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537800" y="6425000"/>
                <a:ext cx="158175" cy="158875"/>
              </a:xfrm>
              <a:custGeom>
                <a:avLst/>
                <a:gdLst/>
                <a:ahLst/>
                <a:cxnLst/>
                <a:rect l="l" t="t" r="r" b="b"/>
                <a:pathLst>
                  <a:path w="6327" h="6355" extrusionOk="0">
                    <a:moveTo>
                      <a:pt x="0" y="1"/>
                    </a:moveTo>
                    <a:lnTo>
                      <a:pt x="0" y="6354"/>
                    </a:lnTo>
                    <a:lnTo>
                      <a:pt x="6326" y="6354"/>
                    </a:lnTo>
                    <a:lnTo>
                      <a:pt x="6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0" name="Google Shape;740;p16"/>
          <p:cNvGrpSpPr/>
          <p:nvPr/>
        </p:nvGrpSpPr>
        <p:grpSpPr>
          <a:xfrm>
            <a:off x="2062494" y="134915"/>
            <a:ext cx="5019013" cy="4896617"/>
            <a:chOff x="2066238" y="134915"/>
            <a:chExt cx="5019013" cy="4896617"/>
          </a:xfrm>
        </p:grpSpPr>
        <p:grpSp>
          <p:nvGrpSpPr>
            <p:cNvPr id="741" name="Google Shape;741;p16"/>
            <p:cNvGrpSpPr/>
            <p:nvPr/>
          </p:nvGrpSpPr>
          <p:grpSpPr>
            <a:xfrm rot="5400000" flipH="1">
              <a:off x="6214363" y="4160644"/>
              <a:ext cx="158875" cy="1582900"/>
              <a:chOff x="536400" y="7246950"/>
              <a:chExt cx="158875" cy="1582900"/>
            </a:xfrm>
          </p:grpSpPr>
          <p:sp>
            <p:nvSpPr>
              <p:cNvPr id="742" name="Google Shape;742;p16"/>
              <p:cNvSpPr/>
              <p:nvPr/>
            </p:nvSpPr>
            <p:spPr>
              <a:xfrm>
                <a:off x="536400" y="8671675"/>
                <a:ext cx="158875" cy="158175"/>
              </a:xfrm>
              <a:custGeom>
                <a:avLst/>
                <a:gdLst/>
                <a:ahLst/>
                <a:cxnLst/>
                <a:rect l="l" t="t" r="r" b="b"/>
                <a:pathLst>
                  <a:path w="6355" h="6327" extrusionOk="0">
                    <a:moveTo>
                      <a:pt x="1" y="1"/>
                    </a:moveTo>
                    <a:lnTo>
                      <a:pt x="1" y="6327"/>
                    </a:lnTo>
                    <a:lnTo>
                      <a:pt x="6355" y="6327"/>
                    </a:lnTo>
                    <a:lnTo>
                      <a:pt x="63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536400" y="8512850"/>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F3D737">
                  <a:alpha val="8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536400" y="83547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7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536400" y="819585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649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6"/>
              <p:cNvSpPr/>
              <p:nvPr/>
            </p:nvSpPr>
            <p:spPr>
              <a:xfrm>
                <a:off x="536400" y="80384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4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6"/>
              <p:cNvSpPr/>
              <p:nvPr/>
            </p:nvSpPr>
            <p:spPr>
              <a:xfrm>
                <a:off x="536400" y="78795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3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536400" y="772210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2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536400" y="75632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1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6"/>
              <p:cNvSpPr/>
              <p:nvPr/>
            </p:nvSpPr>
            <p:spPr>
              <a:xfrm>
                <a:off x="536400" y="7404425"/>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1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6"/>
              <p:cNvSpPr/>
              <p:nvPr/>
            </p:nvSpPr>
            <p:spPr>
              <a:xfrm>
                <a:off x="536400" y="7246950"/>
                <a:ext cx="158875" cy="158175"/>
              </a:xfrm>
              <a:custGeom>
                <a:avLst/>
                <a:gdLst/>
                <a:ahLst/>
                <a:cxnLst/>
                <a:rect l="l" t="t" r="r" b="b"/>
                <a:pathLst>
                  <a:path w="6355" h="6327" extrusionOk="0">
                    <a:moveTo>
                      <a:pt x="1" y="1"/>
                    </a:moveTo>
                    <a:lnTo>
                      <a:pt x="1" y="6327"/>
                    </a:lnTo>
                    <a:lnTo>
                      <a:pt x="6355" y="6327"/>
                    </a:lnTo>
                    <a:lnTo>
                      <a:pt x="6355" y="1"/>
                    </a:lnTo>
                    <a:close/>
                  </a:path>
                </a:pathLst>
              </a:custGeom>
              <a:solidFill>
                <a:srgbClr val="F3D737">
                  <a:alpha val="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16"/>
            <p:cNvGrpSpPr/>
            <p:nvPr/>
          </p:nvGrpSpPr>
          <p:grpSpPr>
            <a:xfrm rot="5400000" flipH="1">
              <a:off x="2778938" y="-577785"/>
              <a:ext cx="158175" cy="1583575"/>
              <a:chOff x="4162050" y="5908250"/>
              <a:chExt cx="158175" cy="1583575"/>
            </a:xfrm>
          </p:grpSpPr>
          <p:sp>
            <p:nvSpPr>
              <p:cNvPr id="753" name="Google Shape;753;p16"/>
              <p:cNvSpPr/>
              <p:nvPr/>
            </p:nvSpPr>
            <p:spPr>
              <a:xfrm>
                <a:off x="4162050" y="5908250"/>
                <a:ext cx="158175" cy="158175"/>
              </a:xfrm>
              <a:custGeom>
                <a:avLst/>
                <a:gdLst/>
                <a:ahLst/>
                <a:cxnLst/>
                <a:rect l="l" t="t" r="r" b="b"/>
                <a:pathLst>
                  <a:path w="6327" h="6327" extrusionOk="0">
                    <a:moveTo>
                      <a:pt x="0" y="0"/>
                    </a:moveTo>
                    <a:lnTo>
                      <a:pt x="0" y="6326"/>
                    </a:lnTo>
                    <a:lnTo>
                      <a:pt x="6326" y="6326"/>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6"/>
              <p:cNvSpPr/>
              <p:nvPr/>
            </p:nvSpPr>
            <p:spPr>
              <a:xfrm>
                <a:off x="4162050" y="6067100"/>
                <a:ext cx="158175" cy="158175"/>
              </a:xfrm>
              <a:custGeom>
                <a:avLst/>
                <a:gdLst/>
                <a:ahLst/>
                <a:cxnLst/>
                <a:rect l="l" t="t" r="r" b="b"/>
                <a:pathLst>
                  <a:path w="6327" h="6327" extrusionOk="0">
                    <a:moveTo>
                      <a:pt x="0" y="0"/>
                    </a:moveTo>
                    <a:lnTo>
                      <a:pt x="0" y="6326"/>
                    </a:lnTo>
                    <a:lnTo>
                      <a:pt x="6326" y="6326"/>
                    </a:lnTo>
                    <a:lnTo>
                      <a:pt x="6326" y="0"/>
                    </a:lnTo>
                    <a:close/>
                  </a:path>
                </a:pathLst>
              </a:custGeom>
              <a:solidFill>
                <a:srgbClr val="AF2E74">
                  <a:alpha val="8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6"/>
              <p:cNvSpPr/>
              <p:nvPr/>
            </p:nvSpPr>
            <p:spPr>
              <a:xfrm>
                <a:off x="4162050" y="622525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7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6"/>
              <p:cNvSpPr/>
              <p:nvPr/>
            </p:nvSpPr>
            <p:spPr>
              <a:xfrm>
                <a:off x="4162050" y="638340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6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6"/>
              <p:cNvSpPr/>
              <p:nvPr/>
            </p:nvSpPr>
            <p:spPr>
              <a:xfrm>
                <a:off x="4162050" y="6542225"/>
                <a:ext cx="158175" cy="158175"/>
              </a:xfrm>
              <a:custGeom>
                <a:avLst/>
                <a:gdLst/>
                <a:ahLst/>
                <a:cxnLst/>
                <a:rect l="l" t="t" r="r" b="b"/>
                <a:pathLst>
                  <a:path w="6327" h="6327" extrusionOk="0">
                    <a:moveTo>
                      <a:pt x="0" y="1"/>
                    </a:moveTo>
                    <a:lnTo>
                      <a:pt x="0" y="6327"/>
                    </a:lnTo>
                    <a:lnTo>
                      <a:pt x="6326" y="6327"/>
                    </a:lnTo>
                    <a:lnTo>
                      <a:pt x="6326" y="1"/>
                    </a:lnTo>
                    <a:close/>
                  </a:path>
                </a:pathLst>
              </a:custGeom>
              <a:solidFill>
                <a:srgbClr val="AF2E74">
                  <a:alpha val="4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6"/>
              <p:cNvSpPr/>
              <p:nvPr/>
            </p:nvSpPr>
            <p:spPr>
              <a:xfrm>
                <a:off x="4162050" y="6699675"/>
                <a:ext cx="158175" cy="158875"/>
              </a:xfrm>
              <a:custGeom>
                <a:avLst/>
                <a:gdLst/>
                <a:ahLst/>
                <a:cxnLst/>
                <a:rect l="l" t="t" r="r" b="b"/>
                <a:pathLst>
                  <a:path w="6327" h="6355" extrusionOk="0">
                    <a:moveTo>
                      <a:pt x="0" y="1"/>
                    </a:moveTo>
                    <a:lnTo>
                      <a:pt x="0" y="6355"/>
                    </a:lnTo>
                    <a:lnTo>
                      <a:pt x="6326" y="6355"/>
                    </a:lnTo>
                    <a:lnTo>
                      <a:pt x="6326" y="1"/>
                    </a:lnTo>
                    <a:close/>
                  </a:path>
                </a:pathLst>
              </a:custGeom>
              <a:solidFill>
                <a:srgbClr val="AF2E74">
                  <a:alpha val="4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6"/>
              <p:cNvSpPr/>
              <p:nvPr/>
            </p:nvSpPr>
            <p:spPr>
              <a:xfrm>
                <a:off x="4162050" y="685852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6"/>
              <p:cNvSpPr/>
              <p:nvPr/>
            </p:nvSpPr>
            <p:spPr>
              <a:xfrm>
                <a:off x="4162050" y="701597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6"/>
              <p:cNvSpPr/>
              <p:nvPr/>
            </p:nvSpPr>
            <p:spPr>
              <a:xfrm>
                <a:off x="4162050" y="717482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AF2E74">
                  <a:alpha val="1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6"/>
              <p:cNvSpPr/>
              <p:nvPr/>
            </p:nvSpPr>
            <p:spPr>
              <a:xfrm>
                <a:off x="4162050" y="7333675"/>
                <a:ext cx="158175" cy="158150"/>
              </a:xfrm>
              <a:custGeom>
                <a:avLst/>
                <a:gdLst/>
                <a:ahLst/>
                <a:cxnLst/>
                <a:rect l="l" t="t" r="r" b="b"/>
                <a:pathLst>
                  <a:path w="6327" h="6326" extrusionOk="0">
                    <a:moveTo>
                      <a:pt x="0" y="0"/>
                    </a:moveTo>
                    <a:lnTo>
                      <a:pt x="0" y="6326"/>
                    </a:lnTo>
                    <a:lnTo>
                      <a:pt x="6326" y="6326"/>
                    </a:lnTo>
                    <a:lnTo>
                      <a:pt x="6326" y="0"/>
                    </a:lnTo>
                    <a:close/>
                  </a:path>
                </a:pathLst>
              </a:custGeom>
              <a:solidFill>
                <a:srgbClr val="AF2E74">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40"/>
        <p:cNvGrpSpPr/>
        <p:nvPr/>
      </p:nvGrpSpPr>
      <p:grpSpPr>
        <a:xfrm>
          <a:off x="0" y="0"/>
          <a:ext cx="0" cy="0"/>
          <a:chOff x="0" y="0"/>
          <a:chExt cx="0" cy="0"/>
        </a:xfrm>
      </p:grpSpPr>
      <p:pic>
        <p:nvPicPr>
          <p:cNvPr id="1141" name="Google Shape;1141;p24"/>
          <p:cNvPicPr preferRelativeResize="0"/>
          <p:nvPr/>
        </p:nvPicPr>
        <p:blipFill>
          <a:blip r:embed="rId2">
            <a:alphaModFix amt="34000"/>
          </a:blip>
          <a:stretch>
            <a:fillRect/>
          </a:stretch>
        </p:blipFill>
        <p:spPr>
          <a:xfrm>
            <a:off x="-525" y="0"/>
            <a:ext cx="9144003" cy="5143501"/>
          </a:xfrm>
          <a:prstGeom prst="rect">
            <a:avLst/>
          </a:prstGeom>
          <a:noFill/>
          <a:ln>
            <a:noFill/>
          </a:ln>
        </p:spPr>
      </p:pic>
      <p:sp>
        <p:nvSpPr>
          <p:cNvPr id="1142" name="Google Shape;1142;p24"/>
          <p:cNvSpPr/>
          <p:nvPr/>
        </p:nvSpPr>
        <p:spPr>
          <a:xfrm>
            <a:off x="495300" y="420275"/>
            <a:ext cx="8153400" cy="4302900"/>
          </a:xfrm>
          <a:prstGeom prst="roundRect">
            <a:avLst>
              <a:gd name="adj" fmla="val 495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143" name="Google Shape;1143;p24"/>
          <p:cNvGrpSpPr/>
          <p:nvPr/>
        </p:nvGrpSpPr>
        <p:grpSpPr>
          <a:xfrm>
            <a:off x="160725" y="611428"/>
            <a:ext cx="8823256" cy="3921250"/>
            <a:chOff x="160725" y="611428"/>
            <a:chExt cx="8823256" cy="3921250"/>
          </a:xfrm>
        </p:grpSpPr>
        <p:grpSp>
          <p:nvGrpSpPr>
            <p:cNvPr id="1144" name="Google Shape;1144;p24"/>
            <p:cNvGrpSpPr/>
            <p:nvPr/>
          </p:nvGrpSpPr>
          <p:grpSpPr>
            <a:xfrm flipH="1">
              <a:off x="8825106" y="2949778"/>
              <a:ext cx="158875" cy="1582900"/>
              <a:chOff x="536400" y="7246950"/>
              <a:chExt cx="158875" cy="1582900"/>
            </a:xfrm>
          </p:grpSpPr>
          <p:sp>
            <p:nvSpPr>
              <p:cNvPr id="1145" name="Google Shape;1145;p24"/>
              <p:cNvSpPr/>
              <p:nvPr/>
            </p:nvSpPr>
            <p:spPr>
              <a:xfrm>
                <a:off x="536400" y="8671675"/>
                <a:ext cx="158875" cy="158175"/>
              </a:xfrm>
              <a:custGeom>
                <a:avLst/>
                <a:gdLst/>
                <a:ahLst/>
                <a:cxnLst/>
                <a:rect l="l" t="t" r="r" b="b"/>
                <a:pathLst>
                  <a:path w="6355" h="6327" extrusionOk="0">
                    <a:moveTo>
                      <a:pt x="1" y="1"/>
                    </a:moveTo>
                    <a:lnTo>
                      <a:pt x="1" y="6327"/>
                    </a:lnTo>
                    <a:lnTo>
                      <a:pt x="6355" y="6327"/>
                    </a:lnTo>
                    <a:lnTo>
                      <a:pt x="63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536400" y="8512850"/>
                <a:ext cx="158875" cy="158175"/>
              </a:xfrm>
              <a:custGeom>
                <a:avLst/>
                <a:gdLst/>
                <a:ahLst/>
                <a:cxnLst/>
                <a:rect l="l" t="t" r="r" b="b"/>
                <a:pathLst>
                  <a:path w="6355" h="6327" extrusionOk="0">
                    <a:moveTo>
                      <a:pt x="1" y="0"/>
                    </a:moveTo>
                    <a:lnTo>
                      <a:pt x="1" y="6326"/>
                    </a:lnTo>
                    <a:lnTo>
                      <a:pt x="6355" y="6326"/>
                    </a:lnTo>
                    <a:lnTo>
                      <a:pt x="6355" y="0"/>
                    </a:lnTo>
                    <a:close/>
                  </a:path>
                </a:pathLst>
              </a:custGeom>
              <a:solidFill>
                <a:srgbClr val="F3D737">
                  <a:alpha val="8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536400" y="83547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7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536400" y="819585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649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536400" y="8038400"/>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4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536400" y="78795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3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536400" y="7722100"/>
                <a:ext cx="158875" cy="158875"/>
              </a:xfrm>
              <a:custGeom>
                <a:avLst/>
                <a:gdLst/>
                <a:ahLst/>
                <a:cxnLst/>
                <a:rect l="l" t="t" r="r" b="b"/>
                <a:pathLst>
                  <a:path w="6355" h="6355" extrusionOk="0">
                    <a:moveTo>
                      <a:pt x="1" y="0"/>
                    </a:moveTo>
                    <a:lnTo>
                      <a:pt x="1" y="6354"/>
                    </a:lnTo>
                    <a:lnTo>
                      <a:pt x="6355" y="6354"/>
                    </a:lnTo>
                    <a:lnTo>
                      <a:pt x="6355" y="0"/>
                    </a:lnTo>
                    <a:close/>
                  </a:path>
                </a:pathLst>
              </a:custGeom>
              <a:solidFill>
                <a:srgbClr val="F3D737">
                  <a:alpha val="2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536400" y="7563250"/>
                <a:ext cx="158875" cy="158875"/>
              </a:xfrm>
              <a:custGeom>
                <a:avLst/>
                <a:gdLst/>
                <a:ahLst/>
                <a:cxnLst/>
                <a:rect l="l" t="t" r="r" b="b"/>
                <a:pathLst>
                  <a:path w="6355" h="6355" extrusionOk="0">
                    <a:moveTo>
                      <a:pt x="1" y="1"/>
                    </a:moveTo>
                    <a:lnTo>
                      <a:pt x="1" y="6354"/>
                    </a:lnTo>
                    <a:lnTo>
                      <a:pt x="6355" y="6354"/>
                    </a:lnTo>
                    <a:lnTo>
                      <a:pt x="6355" y="1"/>
                    </a:lnTo>
                    <a:close/>
                  </a:path>
                </a:pathLst>
              </a:custGeom>
              <a:solidFill>
                <a:srgbClr val="F3D737">
                  <a:alpha val="1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536400" y="7404425"/>
                <a:ext cx="158875" cy="158850"/>
              </a:xfrm>
              <a:custGeom>
                <a:avLst/>
                <a:gdLst/>
                <a:ahLst/>
                <a:cxnLst/>
                <a:rect l="l" t="t" r="r" b="b"/>
                <a:pathLst>
                  <a:path w="6355" h="6354" extrusionOk="0">
                    <a:moveTo>
                      <a:pt x="1" y="0"/>
                    </a:moveTo>
                    <a:lnTo>
                      <a:pt x="1" y="6354"/>
                    </a:lnTo>
                    <a:lnTo>
                      <a:pt x="6355" y="6354"/>
                    </a:lnTo>
                    <a:lnTo>
                      <a:pt x="6355" y="0"/>
                    </a:lnTo>
                    <a:close/>
                  </a:path>
                </a:pathLst>
              </a:custGeom>
              <a:solidFill>
                <a:srgbClr val="F3D737">
                  <a:alpha val="1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
              <p:cNvSpPr/>
              <p:nvPr/>
            </p:nvSpPr>
            <p:spPr>
              <a:xfrm>
                <a:off x="536400" y="7246950"/>
                <a:ext cx="158875" cy="158175"/>
              </a:xfrm>
              <a:custGeom>
                <a:avLst/>
                <a:gdLst/>
                <a:ahLst/>
                <a:cxnLst/>
                <a:rect l="l" t="t" r="r" b="b"/>
                <a:pathLst>
                  <a:path w="6355" h="6327" extrusionOk="0">
                    <a:moveTo>
                      <a:pt x="1" y="1"/>
                    </a:moveTo>
                    <a:lnTo>
                      <a:pt x="1" y="6327"/>
                    </a:lnTo>
                    <a:lnTo>
                      <a:pt x="6355" y="6327"/>
                    </a:lnTo>
                    <a:lnTo>
                      <a:pt x="6355" y="1"/>
                    </a:lnTo>
                    <a:close/>
                  </a:path>
                </a:pathLst>
              </a:custGeom>
              <a:solidFill>
                <a:srgbClr val="F3D737">
                  <a:alpha val="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24"/>
            <p:cNvGrpSpPr/>
            <p:nvPr/>
          </p:nvGrpSpPr>
          <p:grpSpPr>
            <a:xfrm flipH="1">
              <a:off x="160725" y="611428"/>
              <a:ext cx="158175" cy="1583575"/>
              <a:chOff x="4162050" y="5908250"/>
              <a:chExt cx="158175" cy="1583575"/>
            </a:xfrm>
          </p:grpSpPr>
          <p:sp>
            <p:nvSpPr>
              <p:cNvPr id="1156" name="Google Shape;1156;p24"/>
              <p:cNvSpPr/>
              <p:nvPr/>
            </p:nvSpPr>
            <p:spPr>
              <a:xfrm>
                <a:off x="4162050" y="5908250"/>
                <a:ext cx="158175" cy="158175"/>
              </a:xfrm>
              <a:custGeom>
                <a:avLst/>
                <a:gdLst/>
                <a:ahLst/>
                <a:cxnLst/>
                <a:rect l="l" t="t" r="r" b="b"/>
                <a:pathLst>
                  <a:path w="6327" h="6327" extrusionOk="0">
                    <a:moveTo>
                      <a:pt x="0" y="0"/>
                    </a:moveTo>
                    <a:lnTo>
                      <a:pt x="0" y="6326"/>
                    </a:lnTo>
                    <a:lnTo>
                      <a:pt x="6326" y="6326"/>
                    </a:lnTo>
                    <a:lnTo>
                      <a:pt x="6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a:off x="4162050" y="6067100"/>
                <a:ext cx="158175" cy="158175"/>
              </a:xfrm>
              <a:custGeom>
                <a:avLst/>
                <a:gdLst/>
                <a:ahLst/>
                <a:cxnLst/>
                <a:rect l="l" t="t" r="r" b="b"/>
                <a:pathLst>
                  <a:path w="6327" h="6327" extrusionOk="0">
                    <a:moveTo>
                      <a:pt x="0" y="0"/>
                    </a:moveTo>
                    <a:lnTo>
                      <a:pt x="0" y="6326"/>
                    </a:lnTo>
                    <a:lnTo>
                      <a:pt x="6326" y="6326"/>
                    </a:lnTo>
                    <a:lnTo>
                      <a:pt x="6326" y="0"/>
                    </a:lnTo>
                    <a:close/>
                  </a:path>
                </a:pathLst>
              </a:custGeom>
              <a:solidFill>
                <a:srgbClr val="AF2E74">
                  <a:alpha val="8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a:off x="4162050" y="622525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7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a:off x="4162050" y="6383400"/>
                <a:ext cx="158175" cy="158850"/>
              </a:xfrm>
              <a:custGeom>
                <a:avLst/>
                <a:gdLst/>
                <a:ahLst/>
                <a:cxnLst/>
                <a:rect l="l" t="t" r="r" b="b"/>
                <a:pathLst>
                  <a:path w="6327" h="6354" extrusionOk="0">
                    <a:moveTo>
                      <a:pt x="0" y="0"/>
                    </a:moveTo>
                    <a:lnTo>
                      <a:pt x="0" y="6354"/>
                    </a:lnTo>
                    <a:lnTo>
                      <a:pt x="6326" y="6354"/>
                    </a:lnTo>
                    <a:lnTo>
                      <a:pt x="6326" y="0"/>
                    </a:lnTo>
                    <a:close/>
                  </a:path>
                </a:pathLst>
              </a:custGeom>
              <a:solidFill>
                <a:srgbClr val="AF2E74">
                  <a:alpha val="6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
              <p:cNvSpPr/>
              <p:nvPr/>
            </p:nvSpPr>
            <p:spPr>
              <a:xfrm>
                <a:off x="4162050" y="6542225"/>
                <a:ext cx="158175" cy="158175"/>
              </a:xfrm>
              <a:custGeom>
                <a:avLst/>
                <a:gdLst/>
                <a:ahLst/>
                <a:cxnLst/>
                <a:rect l="l" t="t" r="r" b="b"/>
                <a:pathLst>
                  <a:path w="6327" h="6327" extrusionOk="0">
                    <a:moveTo>
                      <a:pt x="0" y="1"/>
                    </a:moveTo>
                    <a:lnTo>
                      <a:pt x="0" y="6327"/>
                    </a:lnTo>
                    <a:lnTo>
                      <a:pt x="6326" y="6327"/>
                    </a:lnTo>
                    <a:lnTo>
                      <a:pt x="6326" y="1"/>
                    </a:lnTo>
                    <a:close/>
                  </a:path>
                </a:pathLst>
              </a:custGeom>
              <a:solidFill>
                <a:srgbClr val="AF2E74">
                  <a:alpha val="4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4"/>
              <p:cNvSpPr/>
              <p:nvPr/>
            </p:nvSpPr>
            <p:spPr>
              <a:xfrm>
                <a:off x="4162050" y="6699675"/>
                <a:ext cx="158175" cy="158875"/>
              </a:xfrm>
              <a:custGeom>
                <a:avLst/>
                <a:gdLst/>
                <a:ahLst/>
                <a:cxnLst/>
                <a:rect l="l" t="t" r="r" b="b"/>
                <a:pathLst>
                  <a:path w="6327" h="6355" extrusionOk="0">
                    <a:moveTo>
                      <a:pt x="0" y="1"/>
                    </a:moveTo>
                    <a:lnTo>
                      <a:pt x="0" y="6355"/>
                    </a:lnTo>
                    <a:lnTo>
                      <a:pt x="6326" y="6355"/>
                    </a:lnTo>
                    <a:lnTo>
                      <a:pt x="6326" y="1"/>
                    </a:lnTo>
                    <a:close/>
                  </a:path>
                </a:pathLst>
              </a:custGeom>
              <a:solidFill>
                <a:srgbClr val="AF2E74">
                  <a:alpha val="4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4162050" y="685852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4162050" y="7015975"/>
                <a:ext cx="158175" cy="158875"/>
              </a:xfrm>
              <a:custGeom>
                <a:avLst/>
                <a:gdLst/>
                <a:ahLst/>
                <a:cxnLst/>
                <a:rect l="l" t="t" r="r" b="b"/>
                <a:pathLst>
                  <a:path w="6327" h="6355" extrusionOk="0">
                    <a:moveTo>
                      <a:pt x="0" y="1"/>
                    </a:moveTo>
                    <a:lnTo>
                      <a:pt x="0" y="6354"/>
                    </a:lnTo>
                    <a:lnTo>
                      <a:pt x="6326" y="6354"/>
                    </a:lnTo>
                    <a:lnTo>
                      <a:pt x="6326" y="1"/>
                    </a:lnTo>
                    <a:close/>
                  </a:path>
                </a:pathLst>
              </a:custGeom>
              <a:solidFill>
                <a:srgbClr val="AF2E74">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4162050" y="7174825"/>
                <a:ext cx="158175" cy="158875"/>
              </a:xfrm>
              <a:custGeom>
                <a:avLst/>
                <a:gdLst/>
                <a:ahLst/>
                <a:cxnLst/>
                <a:rect l="l" t="t" r="r" b="b"/>
                <a:pathLst>
                  <a:path w="6327" h="6355" extrusionOk="0">
                    <a:moveTo>
                      <a:pt x="0" y="0"/>
                    </a:moveTo>
                    <a:lnTo>
                      <a:pt x="0" y="6354"/>
                    </a:lnTo>
                    <a:lnTo>
                      <a:pt x="6326" y="6354"/>
                    </a:lnTo>
                    <a:lnTo>
                      <a:pt x="6326" y="0"/>
                    </a:lnTo>
                    <a:close/>
                  </a:path>
                </a:pathLst>
              </a:custGeom>
              <a:solidFill>
                <a:srgbClr val="AF2E74">
                  <a:alpha val="1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4162050" y="7333675"/>
                <a:ext cx="158175" cy="158150"/>
              </a:xfrm>
              <a:custGeom>
                <a:avLst/>
                <a:gdLst/>
                <a:ahLst/>
                <a:cxnLst/>
                <a:rect l="l" t="t" r="r" b="b"/>
                <a:pathLst>
                  <a:path w="6327" h="6326" extrusionOk="0">
                    <a:moveTo>
                      <a:pt x="0" y="0"/>
                    </a:moveTo>
                    <a:lnTo>
                      <a:pt x="0" y="6326"/>
                    </a:lnTo>
                    <a:lnTo>
                      <a:pt x="6326" y="6326"/>
                    </a:lnTo>
                    <a:lnTo>
                      <a:pt x="6326" y="0"/>
                    </a:lnTo>
                    <a:close/>
                  </a:path>
                </a:pathLst>
              </a:custGeom>
              <a:solidFill>
                <a:srgbClr val="AF2E74">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6" name="Google Shape;1166;p24"/>
          <p:cNvGrpSpPr/>
          <p:nvPr/>
        </p:nvGrpSpPr>
        <p:grpSpPr>
          <a:xfrm>
            <a:off x="76200" y="61545"/>
            <a:ext cx="8991600" cy="5021011"/>
            <a:chOff x="76200" y="61545"/>
            <a:chExt cx="8991600" cy="5021011"/>
          </a:xfrm>
        </p:grpSpPr>
        <p:grpSp>
          <p:nvGrpSpPr>
            <p:cNvPr id="1167" name="Google Shape;1167;p24"/>
            <p:cNvGrpSpPr/>
            <p:nvPr/>
          </p:nvGrpSpPr>
          <p:grpSpPr>
            <a:xfrm>
              <a:off x="76200" y="61545"/>
              <a:ext cx="396800" cy="397475"/>
              <a:chOff x="419175" y="5365125"/>
              <a:chExt cx="396800" cy="397475"/>
            </a:xfrm>
          </p:grpSpPr>
          <p:sp>
            <p:nvSpPr>
              <p:cNvPr id="1168" name="Google Shape;1168;p24"/>
              <p:cNvSpPr/>
              <p:nvPr/>
            </p:nvSpPr>
            <p:spPr>
              <a:xfrm>
                <a:off x="522550" y="5469175"/>
                <a:ext cx="189375" cy="189400"/>
              </a:xfrm>
              <a:custGeom>
                <a:avLst/>
                <a:gdLst/>
                <a:ahLst/>
                <a:cxnLst/>
                <a:rect l="l" t="t" r="r" b="b"/>
                <a:pathLst>
                  <a:path w="7575" h="7576" fill="none" extrusionOk="0">
                    <a:moveTo>
                      <a:pt x="7575" y="3774"/>
                    </a:moveTo>
                    <a:cubicBezTo>
                      <a:pt x="7575" y="5883"/>
                      <a:pt x="5882" y="7575"/>
                      <a:pt x="3801" y="7575"/>
                    </a:cubicBezTo>
                    <a:cubicBezTo>
                      <a:pt x="1720" y="7575"/>
                      <a:pt x="0" y="5883"/>
                      <a:pt x="0" y="3774"/>
                    </a:cubicBezTo>
                    <a:cubicBezTo>
                      <a:pt x="0" y="1693"/>
                      <a:pt x="1720" y="1"/>
                      <a:pt x="3801" y="1"/>
                    </a:cubicBezTo>
                    <a:cubicBezTo>
                      <a:pt x="5882" y="1"/>
                      <a:pt x="7575" y="1693"/>
                      <a:pt x="7575"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a:off x="617575" y="5365125"/>
                <a:ext cx="25" cy="397475"/>
              </a:xfrm>
              <a:custGeom>
                <a:avLst/>
                <a:gdLst/>
                <a:ahLst/>
                <a:cxnLst/>
                <a:rect l="l" t="t" r="r" b="b"/>
                <a:pathLst>
                  <a:path w="1" h="15899" fill="none" extrusionOk="0">
                    <a:moveTo>
                      <a:pt x="0" y="1"/>
                    </a:moveTo>
                    <a:lnTo>
                      <a:pt x="0"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4"/>
              <p:cNvSpPr/>
              <p:nvPr/>
            </p:nvSpPr>
            <p:spPr>
              <a:xfrm>
                <a:off x="419175" y="556352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24"/>
            <p:cNvGrpSpPr/>
            <p:nvPr/>
          </p:nvGrpSpPr>
          <p:grpSpPr>
            <a:xfrm>
              <a:off x="8671025" y="61545"/>
              <a:ext cx="396775" cy="397475"/>
              <a:chOff x="4041350" y="5365125"/>
              <a:chExt cx="396775" cy="397475"/>
            </a:xfrm>
          </p:grpSpPr>
          <p:sp>
            <p:nvSpPr>
              <p:cNvPr id="1172" name="Google Shape;1172;p24"/>
              <p:cNvSpPr/>
              <p:nvPr/>
            </p:nvSpPr>
            <p:spPr>
              <a:xfrm>
                <a:off x="4145400" y="5469175"/>
                <a:ext cx="188700" cy="189400"/>
              </a:xfrm>
              <a:custGeom>
                <a:avLst/>
                <a:gdLst/>
                <a:ahLst/>
                <a:cxnLst/>
                <a:rect l="l" t="t" r="r" b="b"/>
                <a:pathLst>
                  <a:path w="7548" h="7576" fill="none" extrusionOk="0">
                    <a:moveTo>
                      <a:pt x="7547" y="3774"/>
                    </a:moveTo>
                    <a:cubicBezTo>
                      <a:pt x="7547" y="5883"/>
                      <a:pt x="5855" y="7575"/>
                      <a:pt x="3774" y="7575"/>
                    </a:cubicBezTo>
                    <a:cubicBezTo>
                      <a:pt x="1693" y="7575"/>
                      <a:pt x="0" y="5883"/>
                      <a:pt x="0" y="3774"/>
                    </a:cubicBezTo>
                    <a:cubicBezTo>
                      <a:pt x="0" y="1693"/>
                      <a:pt x="1693" y="1"/>
                      <a:pt x="3774" y="1"/>
                    </a:cubicBezTo>
                    <a:cubicBezTo>
                      <a:pt x="5855" y="1"/>
                      <a:pt x="7547" y="1693"/>
                      <a:pt x="7547" y="3774"/>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4"/>
              <p:cNvSpPr/>
              <p:nvPr/>
            </p:nvSpPr>
            <p:spPr>
              <a:xfrm>
                <a:off x="4239725" y="5365125"/>
                <a:ext cx="25" cy="397475"/>
              </a:xfrm>
              <a:custGeom>
                <a:avLst/>
                <a:gdLst/>
                <a:ahLst/>
                <a:cxnLst/>
                <a:rect l="l" t="t" r="r" b="b"/>
                <a:pathLst>
                  <a:path w="1" h="15899" fill="none" extrusionOk="0">
                    <a:moveTo>
                      <a:pt x="1" y="1"/>
                    </a:moveTo>
                    <a:lnTo>
                      <a:pt x="1" y="15899"/>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4"/>
              <p:cNvSpPr/>
              <p:nvPr/>
            </p:nvSpPr>
            <p:spPr>
              <a:xfrm>
                <a:off x="4041350" y="556352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4"/>
            <p:cNvGrpSpPr/>
            <p:nvPr/>
          </p:nvGrpSpPr>
          <p:grpSpPr>
            <a:xfrm>
              <a:off x="76200" y="4685081"/>
              <a:ext cx="396800" cy="397475"/>
              <a:chOff x="419175" y="8975500"/>
              <a:chExt cx="396800" cy="397475"/>
            </a:xfrm>
          </p:grpSpPr>
          <p:sp>
            <p:nvSpPr>
              <p:cNvPr id="1176" name="Google Shape;1176;p24"/>
              <p:cNvSpPr/>
              <p:nvPr/>
            </p:nvSpPr>
            <p:spPr>
              <a:xfrm>
                <a:off x="523225" y="9079550"/>
                <a:ext cx="188700" cy="189375"/>
              </a:xfrm>
              <a:custGeom>
                <a:avLst/>
                <a:gdLst/>
                <a:ahLst/>
                <a:cxnLst/>
                <a:rect l="l" t="t" r="r" b="b"/>
                <a:pathLst>
                  <a:path w="7548" h="7575" fill="none" extrusionOk="0">
                    <a:moveTo>
                      <a:pt x="7548" y="3801"/>
                    </a:moveTo>
                    <a:cubicBezTo>
                      <a:pt x="7548" y="5882"/>
                      <a:pt x="5855" y="7574"/>
                      <a:pt x="3774" y="7574"/>
                    </a:cubicBezTo>
                    <a:cubicBezTo>
                      <a:pt x="1693" y="7574"/>
                      <a:pt x="1" y="5882"/>
                      <a:pt x="1" y="3801"/>
                    </a:cubicBezTo>
                    <a:cubicBezTo>
                      <a:pt x="1" y="1720"/>
                      <a:pt x="1693" y="0"/>
                      <a:pt x="3774" y="0"/>
                    </a:cubicBezTo>
                    <a:cubicBezTo>
                      <a:pt x="5855" y="0"/>
                      <a:pt x="7548" y="1720"/>
                      <a:pt x="7548"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617575" y="8975500"/>
                <a:ext cx="25" cy="397475"/>
              </a:xfrm>
              <a:custGeom>
                <a:avLst/>
                <a:gdLst/>
                <a:ahLst/>
                <a:cxnLst/>
                <a:rect l="l" t="t" r="r" b="b"/>
                <a:pathLst>
                  <a:path w="1" h="15899" fill="none" extrusionOk="0">
                    <a:moveTo>
                      <a:pt x="0" y="0"/>
                    </a:moveTo>
                    <a:lnTo>
                      <a:pt x="0"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419175" y="9174575"/>
                <a:ext cx="396800" cy="25"/>
              </a:xfrm>
              <a:custGeom>
                <a:avLst/>
                <a:gdLst/>
                <a:ahLst/>
                <a:cxnLst/>
                <a:rect l="l" t="t" r="r" b="b"/>
                <a:pathLst>
                  <a:path w="15872"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24"/>
            <p:cNvGrpSpPr/>
            <p:nvPr/>
          </p:nvGrpSpPr>
          <p:grpSpPr>
            <a:xfrm>
              <a:off x="8671025" y="4685081"/>
              <a:ext cx="396775" cy="397475"/>
              <a:chOff x="4041350" y="8975500"/>
              <a:chExt cx="396775" cy="397475"/>
            </a:xfrm>
          </p:grpSpPr>
          <p:sp>
            <p:nvSpPr>
              <p:cNvPr id="1180" name="Google Shape;1180;p24"/>
              <p:cNvSpPr/>
              <p:nvPr/>
            </p:nvSpPr>
            <p:spPr>
              <a:xfrm>
                <a:off x="4146100" y="9079550"/>
                <a:ext cx="189375" cy="189375"/>
              </a:xfrm>
              <a:custGeom>
                <a:avLst/>
                <a:gdLst/>
                <a:ahLst/>
                <a:cxnLst/>
                <a:rect l="l" t="t" r="r" b="b"/>
                <a:pathLst>
                  <a:path w="7575" h="7575" fill="none" extrusionOk="0">
                    <a:moveTo>
                      <a:pt x="7575" y="3801"/>
                    </a:moveTo>
                    <a:cubicBezTo>
                      <a:pt x="7575" y="5882"/>
                      <a:pt x="5882" y="7574"/>
                      <a:pt x="3801" y="7574"/>
                    </a:cubicBezTo>
                    <a:cubicBezTo>
                      <a:pt x="1720" y="7574"/>
                      <a:pt x="0" y="5882"/>
                      <a:pt x="0" y="3801"/>
                    </a:cubicBezTo>
                    <a:cubicBezTo>
                      <a:pt x="0" y="1720"/>
                      <a:pt x="1720" y="0"/>
                      <a:pt x="3801" y="0"/>
                    </a:cubicBezTo>
                    <a:cubicBezTo>
                      <a:pt x="5882" y="0"/>
                      <a:pt x="7575" y="1720"/>
                      <a:pt x="7575" y="3801"/>
                    </a:cubicBezTo>
                    <a:close/>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4"/>
              <p:cNvSpPr/>
              <p:nvPr/>
            </p:nvSpPr>
            <p:spPr>
              <a:xfrm>
                <a:off x="4239725" y="8975500"/>
                <a:ext cx="25" cy="397475"/>
              </a:xfrm>
              <a:custGeom>
                <a:avLst/>
                <a:gdLst/>
                <a:ahLst/>
                <a:cxnLst/>
                <a:rect l="l" t="t" r="r" b="b"/>
                <a:pathLst>
                  <a:path w="1" h="15899" fill="none" extrusionOk="0">
                    <a:moveTo>
                      <a:pt x="1" y="0"/>
                    </a:moveTo>
                    <a:lnTo>
                      <a:pt x="1" y="15898"/>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4"/>
              <p:cNvSpPr/>
              <p:nvPr/>
            </p:nvSpPr>
            <p:spPr>
              <a:xfrm>
                <a:off x="4041350" y="9174575"/>
                <a:ext cx="396775" cy="25"/>
              </a:xfrm>
              <a:custGeom>
                <a:avLst/>
                <a:gdLst/>
                <a:ahLst/>
                <a:cxnLst/>
                <a:rect l="l" t="t" r="r" b="b"/>
                <a:pathLst>
                  <a:path w="15871" h="1" fill="none" extrusionOk="0">
                    <a:moveTo>
                      <a:pt x="15871" y="0"/>
                    </a:moveTo>
                    <a:lnTo>
                      <a:pt x="1" y="0"/>
                    </a:lnTo>
                  </a:path>
                </a:pathLst>
              </a:custGeom>
              <a:noFill/>
              <a:ln w="9025"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2250" y="445025"/>
            <a:ext cx="7579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1pPr>
            <a:lvl2pPr lvl="1" rtl="0">
              <a:spcBef>
                <a:spcPts val="0"/>
              </a:spcBef>
              <a:spcAft>
                <a:spcPts val="0"/>
              </a:spcAft>
              <a:buClr>
                <a:schemeClr val="dk1"/>
              </a:buClr>
              <a:buSzPts val="3200"/>
              <a:buFont typeface="Roboto"/>
              <a:buNone/>
              <a:defRPr sz="3200">
                <a:solidFill>
                  <a:schemeClr val="dk1"/>
                </a:solidFill>
                <a:latin typeface="Roboto"/>
                <a:ea typeface="Roboto"/>
                <a:cs typeface="Roboto"/>
                <a:sym typeface="Roboto"/>
              </a:defRPr>
            </a:lvl2pPr>
            <a:lvl3pPr lvl="2" rtl="0">
              <a:spcBef>
                <a:spcPts val="0"/>
              </a:spcBef>
              <a:spcAft>
                <a:spcPts val="0"/>
              </a:spcAft>
              <a:buClr>
                <a:schemeClr val="dk1"/>
              </a:buClr>
              <a:buSzPts val="3200"/>
              <a:buFont typeface="Roboto"/>
              <a:buNone/>
              <a:defRPr sz="3200">
                <a:solidFill>
                  <a:schemeClr val="dk1"/>
                </a:solidFill>
                <a:latin typeface="Roboto"/>
                <a:ea typeface="Roboto"/>
                <a:cs typeface="Roboto"/>
                <a:sym typeface="Roboto"/>
              </a:defRPr>
            </a:lvl3pPr>
            <a:lvl4pPr lvl="3" rtl="0">
              <a:spcBef>
                <a:spcPts val="0"/>
              </a:spcBef>
              <a:spcAft>
                <a:spcPts val="0"/>
              </a:spcAft>
              <a:buClr>
                <a:schemeClr val="dk1"/>
              </a:buClr>
              <a:buSzPts val="3200"/>
              <a:buFont typeface="Roboto"/>
              <a:buNone/>
              <a:defRPr sz="3200">
                <a:solidFill>
                  <a:schemeClr val="dk1"/>
                </a:solidFill>
                <a:latin typeface="Roboto"/>
                <a:ea typeface="Roboto"/>
                <a:cs typeface="Roboto"/>
                <a:sym typeface="Roboto"/>
              </a:defRPr>
            </a:lvl4pPr>
            <a:lvl5pPr lvl="4" rtl="0">
              <a:spcBef>
                <a:spcPts val="0"/>
              </a:spcBef>
              <a:spcAft>
                <a:spcPts val="0"/>
              </a:spcAft>
              <a:buClr>
                <a:schemeClr val="dk1"/>
              </a:buClr>
              <a:buSzPts val="3200"/>
              <a:buFont typeface="Roboto"/>
              <a:buNone/>
              <a:defRPr sz="3200">
                <a:solidFill>
                  <a:schemeClr val="dk1"/>
                </a:solidFill>
                <a:latin typeface="Roboto"/>
                <a:ea typeface="Roboto"/>
                <a:cs typeface="Roboto"/>
                <a:sym typeface="Roboto"/>
              </a:defRPr>
            </a:lvl5pPr>
            <a:lvl6pPr lvl="5" rtl="0">
              <a:spcBef>
                <a:spcPts val="0"/>
              </a:spcBef>
              <a:spcAft>
                <a:spcPts val="0"/>
              </a:spcAft>
              <a:buClr>
                <a:schemeClr val="dk1"/>
              </a:buClr>
              <a:buSzPts val="3200"/>
              <a:buFont typeface="Roboto"/>
              <a:buNone/>
              <a:defRPr sz="3200">
                <a:solidFill>
                  <a:schemeClr val="dk1"/>
                </a:solidFill>
                <a:latin typeface="Roboto"/>
                <a:ea typeface="Roboto"/>
                <a:cs typeface="Roboto"/>
                <a:sym typeface="Roboto"/>
              </a:defRPr>
            </a:lvl6pPr>
            <a:lvl7pPr lvl="6" rtl="0">
              <a:spcBef>
                <a:spcPts val="0"/>
              </a:spcBef>
              <a:spcAft>
                <a:spcPts val="0"/>
              </a:spcAft>
              <a:buClr>
                <a:schemeClr val="dk1"/>
              </a:buClr>
              <a:buSzPts val="3200"/>
              <a:buFont typeface="Roboto"/>
              <a:buNone/>
              <a:defRPr sz="3200">
                <a:solidFill>
                  <a:schemeClr val="dk1"/>
                </a:solidFill>
                <a:latin typeface="Roboto"/>
                <a:ea typeface="Roboto"/>
                <a:cs typeface="Roboto"/>
                <a:sym typeface="Roboto"/>
              </a:defRPr>
            </a:lvl7pPr>
            <a:lvl8pPr lvl="7" rtl="0">
              <a:spcBef>
                <a:spcPts val="0"/>
              </a:spcBef>
              <a:spcAft>
                <a:spcPts val="0"/>
              </a:spcAft>
              <a:buClr>
                <a:schemeClr val="dk1"/>
              </a:buClr>
              <a:buSzPts val="3200"/>
              <a:buFont typeface="Roboto"/>
              <a:buNone/>
              <a:defRPr sz="3200">
                <a:solidFill>
                  <a:schemeClr val="dk1"/>
                </a:solidFill>
                <a:latin typeface="Roboto"/>
                <a:ea typeface="Roboto"/>
                <a:cs typeface="Roboto"/>
                <a:sym typeface="Roboto"/>
              </a:defRPr>
            </a:lvl8pPr>
            <a:lvl9pPr lvl="8" rtl="0">
              <a:spcBef>
                <a:spcPts val="0"/>
              </a:spcBef>
              <a:spcAft>
                <a:spcPts val="0"/>
              </a:spcAft>
              <a:buClr>
                <a:schemeClr val="dk1"/>
              </a:buClr>
              <a:buSzPts val="3200"/>
              <a:buFont typeface="Roboto"/>
              <a:buNone/>
              <a:defRPr sz="32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82250" y="1152475"/>
            <a:ext cx="75795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rtl="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rtl="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rtl="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rtl="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rtl="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rtl="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rtl="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rtl="0">
              <a:lnSpc>
                <a:spcPct val="100000"/>
              </a:lnSpc>
              <a:spcBef>
                <a:spcPts val="1600"/>
              </a:spcBef>
              <a:spcAft>
                <a:spcPts val="160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8" r:id="rId4"/>
    <p:sldLayoutId id="2147483659" r:id="rId5"/>
    <p:sldLayoutId id="2147483660" r:id="rId6"/>
    <p:sldLayoutId id="2147483661" r:id="rId7"/>
    <p:sldLayoutId id="2147483662" r:id="rId8"/>
    <p:sldLayoutId id="2147483670" r:id="rId9"/>
    <p:sldLayoutId id="2147483671" r:id="rId10"/>
  </p:sldLayoutIdLst>
  <p:transition spd="slow">
    <p:wipe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29"/>
          <p:cNvSpPr txBox="1">
            <a:spLocks noGrp="1"/>
          </p:cNvSpPr>
          <p:nvPr>
            <p:ph type="ctrTitle"/>
          </p:nvPr>
        </p:nvSpPr>
        <p:spPr>
          <a:xfrm>
            <a:off x="793300" y="883882"/>
            <a:ext cx="7545249" cy="172422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800" dirty="0">
                <a:solidFill>
                  <a:schemeClr val="bg2">
                    <a:lumMod val="50000"/>
                  </a:schemeClr>
                </a:solidFill>
                <a:effectLst>
                  <a:outerShdw blurRad="38100" dist="38100" dir="2700000" algn="tl">
                    <a:srgbClr val="000000">
                      <a:alpha val="43137"/>
                    </a:srgbClr>
                  </a:outerShdw>
                </a:effectLst>
              </a:rPr>
              <a:t>Teacher Talk in the EFL Classroom: A Study of a Teacher at a Private English Center</a:t>
            </a:r>
            <a:endParaRPr sz="3800" b="0" dirty="0">
              <a:solidFill>
                <a:schemeClr val="bg2">
                  <a:lumMod val="50000"/>
                </a:schemeClr>
              </a:solidFill>
              <a:effectLst>
                <a:outerShdw blurRad="38100" dist="38100" dir="2700000" algn="tl">
                  <a:srgbClr val="000000">
                    <a:alpha val="43137"/>
                  </a:srgbClr>
                </a:outerShdw>
              </a:effectLst>
            </a:endParaRPr>
          </a:p>
        </p:txBody>
      </p:sp>
      <p:sp>
        <p:nvSpPr>
          <p:cNvPr id="1270" name="Google Shape;1270;p29"/>
          <p:cNvSpPr txBox="1">
            <a:spLocks noGrp="1"/>
          </p:cNvSpPr>
          <p:nvPr>
            <p:ph type="subTitle" idx="1"/>
          </p:nvPr>
        </p:nvSpPr>
        <p:spPr>
          <a:xfrm>
            <a:off x="4895561" y="2856173"/>
            <a:ext cx="3448025" cy="1170320"/>
          </a:xfrm>
          <a:prstGeom prst="rect">
            <a:avLst/>
          </a:prstGeom>
        </p:spPr>
        <p:txBody>
          <a:bodyPr spcFirstLastPara="1" wrap="square" lIns="91425" tIns="91425" rIns="91425" bIns="91425" anchor="ctr" anchorCtr="0">
            <a:noAutofit/>
          </a:bodyPr>
          <a:lstStyle/>
          <a:p>
            <a:pPr marL="0" lvl="0" indent="0" algn="just" rtl="0">
              <a:spcBef>
                <a:spcPts val="0"/>
              </a:spcBef>
              <a:spcAft>
                <a:spcPts val="1000"/>
              </a:spcAft>
              <a:buNone/>
            </a:pPr>
            <a:r>
              <a:rPr lang="en-US" sz="1800" b="1" dirty="0"/>
              <a:t>Presenters:</a:t>
            </a:r>
          </a:p>
          <a:p>
            <a:pPr marL="358775" lvl="0" indent="0" algn="just" rtl="0">
              <a:spcBef>
                <a:spcPts val="0"/>
              </a:spcBef>
              <a:spcAft>
                <a:spcPts val="1000"/>
              </a:spcAft>
              <a:buSzPct val="100000"/>
            </a:pPr>
            <a:r>
              <a:rPr lang="en-US" sz="1600" b="1" dirty="0"/>
              <a:t>1.</a:t>
            </a:r>
            <a:r>
              <a:rPr lang="en-US" sz="1600" dirty="0"/>
              <a:t> Nguyen Truong Hong Ngoc</a:t>
            </a:r>
          </a:p>
          <a:p>
            <a:pPr marL="358775" lvl="0" indent="0" algn="just" rtl="0">
              <a:spcBef>
                <a:spcPts val="0"/>
              </a:spcBef>
              <a:spcAft>
                <a:spcPts val="0"/>
              </a:spcAft>
              <a:buSzPct val="100000"/>
            </a:pPr>
            <a:r>
              <a:rPr lang="en-US" sz="1600" b="1" dirty="0"/>
              <a:t>2.</a:t>
            </a:r>
            <a:r>
              <a:rPr lang="en-US" sz="1600" dirty="0"/>
              <a:t> Pham Le</a:t>
            </a:r>
          </a:p>
        </p:txBody>
      </p:sp>
      <p:grpSp>
        <p:nvGrpSpPr>
          <p:cNvPr id="1271" name="Google Shape;1271;p29"/>
          <p:cNvGrpSpPr/>
          <p:nvPr/>
        </p:nvGrpSpPr>
        <p:grpSpPr>
          <a:xfrm>
            <a:off x="6247208" y="4293878"/>
            <a:ext cx="2323800" cy="380400"/>
            <a:chOff x="677413" y="4129875"/>
            <a:chExt cx="2323800" cy="380400"/>
          </a:xfrm>
        </p:grpSpPr>
        <p:sp>
          <p:nvSpPr>
            <p:cNvPr id="1272" name="Google Shape;1272;p29"/>
            <p:cNvSpPr/>
            <p:nvPr/>
          </p:nvSpPr>
          <p:spPr>
            <a:xfrm>
              <a:off x="677413" y="4129875"/>
              <a:ext cx="2323800" cy="380400"/>
            </a:xfrm>
            <a:prstGeom prst="roundRect">
              <a:avLst>
                <a:gd name="adj" fmla="val 3802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273" name="Google Shape;1273;p29"/>
            <p:cNvGrpSpPr/>
            <p:nvPr/>
          </p:nvGrpSpPr>
          <p:grpSpPr>
            <a:xfrm>
              <a:off x="872200" y="4192951"/>
              <a:ext cx="1934225" cy="254248"/>
              <a:chOff x="872195" y="4210463"/>
              <a:chExt cx="1934225" cy="254248"/>
            </a:xfrm>
          </p:grpSpPr>
          <p:sp>
            <p:nvSpPr>
              <p:cNvPr id="1274" name="Google Shape;1274;p29"/>
              <p:cNvSpPr/>
              <p:nvPr/>
            </p:nvSpPr>
            <p:spPr>
              <a:xfrm>
                <a:off x="2602645" y="4233407"/>
                <a:ext cx="203775" cy="208339"/>
              </a:xfrm>
              <a:custGeom>
                <a:avLst/>
                <a:gdLst/>
                <a:ahLst/>
                <a:cxnLst/>
                <a:rect l="l" t="t" r="r" b="b"/>
                <a:pathLst>
                  <a:path w="6161" h="6299" extrusionOk="0">
                    <a:moveTo>
                      <a:pt x="1" y="0"/>
                    </a:moveTo>
                    <a:lnTo>
                      <a:pt x="1" y="1804"/>
                    </a:lnTo>
                    <a:lnTo>
                      <a:pt x="1027" y="1804"/>
                    </a:lnTo>
                    <a:lnTo>
                      <a:pt x="1027" y="1055"/>
                    </a:lnTo>
                    <a:lnTo>
                      <a:pt x="2553" y="1055"/>
                    </a:lnTo>
                    <a:lnTo>
                      <a:pt x="2553" y="5244"/>
                    </a:lnTo>
                    <a:lnTo>
                      <a:pt x="1860" y="5244"/>
                    </a:lnTo>
                    <a:lnTo>
                      <a:pt x="1860" y="6299"/>
                    </a:lnTo>
                    <a:lnTo>
                      <a:pt x="4301" y="6299"/>
                    </a:lnTo>
                    <a:lnTo>
                      <a:pt x="4301" y="5244"/>
                    </a:lnTo>
                    <a:lnTo>
                      <a:pt x="3608" y="5244"/>
                    </a:lnTo>
                    <a:lnTo>
                      <a:pt x="3608" y="1055"/>
                    </a:lnTo>
                    <a:lnTo>
                      <a:pt x="5134" y="1055"/>
                    </a:lnTo>
                    <a:lnTo>
                      <a:pt x="5134" y="1804"/>
                    </a:lnTo>
                    <a:lnTo>
                      <a:pt x="6160" y="1804"/>
                    </a:lnTo>
                    <a:lnTo>
                      <a:pt x="6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5" name="Google Shape;1275;p29"/>
              <p:cNvGrpSpPr/>
              <p:nvPr/>
            </p:nvGrpSpPr>
            <p:grpSpPr>
              <a:xfrm>
                <a:off x="2156042" y="4220260"/>
                <a:ext cx="238636" cy="234634"/>
                <a:chOff x="6160400" y="7672400"/>
                <a:chExt cx="180375" cy="177350"/>
              </a:xfrm>
            </p:grpSpPr>
            <p:sp>
              <p:nvSpPr>
                <p:cNvPr id="1276" name="Google Shape;1276;p29"/>
                <p:cNvSpPr/>
                <p:nvPr/>
              </p:nvSpPr>
              <p:spPr>
                <a:xfrm>
                  <a:off x="6160400" y="7778400"/>
                  <a:ext cx="90900" cy="71350"/>
                </a:xfrm>
                <a:custGeom>
                  <a:avLst/>
                  <a:gdLst/>
                  <a:ahLst/>
                  <a:cxnLst/>
                  <a:rect l="l" t="t" r="r" b="b"/>
                  <a:pathLst>
                    <a:path w="3636" h="2854" extrusionOk="0">
                      <a:moveTo>
                        <a:pt x="2533" y="1"/>
                      </a:moveTo>
                      <a:cubicBezTo>
                        <a:pt x="2334" y="1"/>
                        <a:pt x="2136" y="47"/>
                        <a:pt x="1971" y="135"/>
                      </a:cubicBezTo>
                      <a:cubicBezTo>
                        <a:pt x="1527" y="356"/>
                        <a:pt x="1222" y="773"/>
                        <a:pt x="944" y="1189"/>
                      </a:cubicBezTo>
                      <a:cubicBezTo>
                        <a:pt x="667" y="1605"/>
                        <a:pt x="389" y="2021"/>
                        <a:pt x="1" y="2326"/>
                      </a:cubicBezTo>
                      <a:cubicBezTo>
                        <a:pt x="306" y="2715"/>
                        <a:pt x="861" y="2854"/>
                        <a:pt x="1360" y="2854"/>
                      </a:cubicBezTo>
                      <a:cubicBezTo>
                        <a:pt x="1971" y="2854"/>
                        <a:pt x="2609" y="2632"/>
                        <a:pt x="3025" y="2188"/>
                      </a:cubicBezTo>
                      <a:cubicBezTo>
                        <a:pt x="3413" y="1772"/>
                        <a:pt x="3635" y="1078"/>
                        <a:pt x="3413" y="523"/>
                      </a:cubicBezTo>
                      <a:cubicBezTo>
                        <a:pt x="3269" y="162"/>
                        <a:pt x="2902" y="1"/>
                        <a:pt x="2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9"/>
                <p:cNvSpPr/>
                <p:nvPr/>
              </p:nvSpPr>
              <p:spPr>
                <a:xfrm>
                  <a:off x="6233250" y="7672400"/>
                  <a:ext cx="107525" cy="119075"/>
                </a:xfrm>
                <a:custGeom>
                  <a:avLst/>
                  <a:gdLst/>
                  <a:ahLst/>
                  <a:cxnLst/>
                  <a:rect l="l" t="t" r="r" b="b"/>
                  <a:pathLst>
                    <a:path w="4301" h="4763" extrusionOk="0">
                      <a:moveTo>
                        <a:pt x="3" y="3785"/>
                      </a:moveTo>
                      <a:cubicBezTo>
                        <a:pt x="1" y="3787"/>
                        <a:pt x="0" y="3789"/>
                        <a:pt x="0" y="3792"/>
                      </a:cubicBezTo>
                      <a:cubicBezTo>
                        <a:pt x="1" y="3790"/>
                        <a:pt x="2" y="3787"/>
                        <a:pt x="3" y="3785"/>
                      </a:cubicBezTo>
                      <a:close/>
                      <a:moveTo>
                        <a:pt x="3987" y="1"/>
                      </a:moveTo>
                      <a:cubicBezTo>
                        <a:pt x="3862" y="1"/>
                        <a:pt x="3723" y="44"/>
                        <a:pt x="3607" y="102"/>
                      </a:cubicBezTo>
                      <a:cubicBezTo>
                        <a:pt x="2858" y="518"/>
                        <a:pt x="2164" y="1101"/>
                        <a:pt x="1554" y="1739"/>
                      </a:cubicBezTo>
                      <a:cubicBezTo>
                        <a:pt x="1000" y="2347"/>
                        <a:pt x="309" y="2984"/>
                        <a:pt x="3" y="3785"/>
                      </a:cubicBezTo>
                      <a:lnTo>
                        <a:pt x="3" y="3785"/>
                      </a:lnTo>
                      <a:cubicBezTo>
                        <a:pt x="8" y="3779"/>
                        <a:pt x="21" y="3777"/>
                        <a:pt x="39" y="3777"/>
                      </a:cubicBezTo>
                      <a:cubicBezTo>
                        <a:pt x="138" y="3777"/>
                        <a:pt x="394" y="3853"/>
                        <a:pt x="416" y="3875"/>
                      </a:cubicBezTo>
                      <a:cubicBezTo>
                        <a:pt x="527" y="3958"/>
                        <a:pt x="666" y="4014"/>
                        <a:pt x="721" y="4097"/>
                      </a:cubicBezTo>
                      <a:cubicBezTo>
                        <a:pt x="971" y="4264"/>
                        <a:pt x="1138" y="4486"/>
                        <a:pt x="1249" y="4763"/>
                      </a:cubicBezTo>
                      <a:cubicBezTo>
                        <a:pt x="2358" y="3931"/>
                        <a:pt x="3302" y="2821"/>
                        <a:pt x="3912" y="1600"/>
                      </a:cubicBezTo>
                      <a:cubicBezTo>
                        <a:pt x="4134" y="1212"/>
                        <a:pt x="4301" y="795"/>
                        <a:pt x="4301" y="351"/>
                      </a:cubicBezTo>
                      <a:cubicBezTo>
                        <a:pt x="4301" y="268"/>
                        <a:pt x="4301" y="185"/>
                        <a:pt x="4273" y="130"/>
                      </a:cubicBezTo>
                      <a:cubicBezTo>
                        <a:pt x="4207" y="37"/>
                        <a:pt x="4102" y="1"/>
                        <a:pt x="3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29"/>
              <p:cNvGrpSpPr/>
              <p:nvPr/>
            </p:nvGrpSpPr>
            <p:grpSpPr>
              <a:xfrm>
                <a:off x="1726869" y="4224701"/>
                <a:ext cx="221206" cy="225770"/>
                <a:chOff x="4219125" y="6229800"/>
                <a:chExt cx="167200" cy="170650"/>
              </a:xfrm>
            </p:grpSpPr>
            <p:sp>
              <p:nvSpPr>
                <p:cNvPr id="1279" name="Google Shape;1279;p29"/>
                <p:cNvSpPr/>
                <p:nvPr/>
              </p:nvSpPr>
              <p:spPr>
                <a:xfrm>
                  <a:off x="4315550" y="6229800"/>
                  <a:ext cx="70775" cy="71450"/>
                </a:xfrm>
                <a:custGeom>
                  <a:avLst/>
                  <a:gdLst/>
                  <a:ahLst/>
                  <a:cxnLst/>
                  <a:rect l="l" t="t" r="r" b="b"/>
                  <a:pathLst>
                    <a:path w="2831" h="2858" extrusionOk="0">
                      <a:moveTo>
                        <a:pt x="1110" y="0"/>
                      </a:moveTo>
                      <a:lnTo>
                        <a:pt x="0" y="1110"/>
                      </a:lnTo>
                      <a:lnTo>
                        <a:pt x="1748" y="2858"/>
                      </a:lnTo>
                      <a:lnTo>
                        <a:pt x="2830" y="1804"/>
                      </a:lnTo>
                      <a:lnTo>
                        <a:pt x="1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9"/>
                <p:cNvSpPr/>
                <p:nvPr/>
              </p:nvSpPr>
              <p:spPr>
                <a:xfrm>
                  <a:off x="4219125" y="6265850"/>
                  <a:ext cx="134600" cy="134600"/>
                </a:xfrm>
                <a:custGeom>
                  <a:avLst/>
                  <a:gdLst/>
                  <a:ahLst/>
                  <a:cxnLst/>
                  <a:rect l="l" t="t" r="r" b="b"/>
                  <a:pathLst>
                    <a:path w="5384" h="5384" extrusionOk="0">
                      <a:moveTo>
                        <a:pt x="3469" y="1"/>
                      </a:moveTo>
                      <a:lnTo>
                        <a:pt x="1304" y="1028"/>
                      </a:lnTo>
                      <a:lnTo>
                        <a:pt x="0" y="4385"/>
                      </a:lnTo>
                      <a:lnTo>
                        <a:pt x="250" y="4662"/>
                      </a:lnTo>
                      <a:lnTo>
                        <a:pt x="2109" y="2886"/>
                      </a:lnTo>
                      <a:lnTo>
                        <a:pt x="2109" y="2859"/>
                      </a:lnTo>
                      <a:cubicBezTo>
                        <a:pt x="2109" y="2609"/>
                        <a:pt x="2276" y="2443"/>
                        <a:pt x="2525" y="2443"/>
                      </a:cubicBezTo>
                      <a:cubicBezTo>
                        <a:pt x="2775" y="2443"/>
                        <a:pt x="2941" y="2609"/>
                        <a:pt x="2941" y="2859"/>
                      </a:cubicBezTo>
                      <a:cubicBezTo>
                        <a:pt x="2941" y="3081"/>
                        <a:pt x="2775" y="3247"/>
                        <a:pt x="2553" y="3275"/>
                      </a:cubicBezTo>
                      <a:lnTo>
                        <a:pt x="722" y="5106"/>
                      </a:lnTo>
                      <a:lnTo>
                        <a:pt x="972" y="5384"/>
                      </a:lnTo>
                      <a:lnTo>
                        <a:pt x="4606" y="3802"/>
                      </a:lnTo>
                      <a:lnTo>
                        <a:pt x="5383" y="1860"/>
                      </a:lnTo>
                      <a:lnTo>
                        <a:pt x="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29"/>
              <p:cNvGrpSpPr/>
              <p:nvPr/>
            </p:nvGrpSpPr>
            <p:grpSpPr>
              <a:xfrm>
                <a:off x="1300442" y="4210463"/>
                <a:ext cx="218460" cy="254248"/>
                <a:chOff x="6168025" y="6996550"/>
                <a:chExt cx="165125" cy="192175"/>
              </a:xfrm>
            </p:grpSpPr>
            <p:sp>
              <p:nvSpPr>
                <p:cNvPr id="1282" name="Google Shape;1282;p29"/>
                <p:cNvSpPr/>
                <p:nvPr/>
              </p:nvSpPr>
              <p:spPr>
                <a:xfrm>
                  <a:off x="6168025" y="7018050"/>
                  <a:ext cx="165125" cy="170675"/>
                </a:xfrm>
                <a:custGeom>
                  <a:avLst/>
                  <a:gdLst/>
                  <a:ahLst/>
                  <a:cxnLst/>
                  <a:rect l="l" t="t" r="r" b="b"/>
                  <a:pathLst>
                    <a:path w="6605" h="6827" extrusionOk="0">
                      <a:moveTo>
                        <a:pt x="1" y="1"/>
                      </a:moveTo>
                      <a:lnTo>
                        <a:pt x="2443" y="6826"/>
                      </a:lnTo>
                      <a:lnTo>
                        <a:pt x="3663" y="4052"/>
                      </a:lnTo>
                      <a:lnTo>
                        <a:pt x="6604" y="3192"/>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9"/>
                <p:cNvSpPr/>
                <p:nvPr/>
              </p:nvSpPr>
              <p:spPr>
                <a:xfrm>
                  <a:off x="6254050" y="6996550"/>
                  <a:ext cx="75625" cy="77025"/>
                </a:xfrm>
                <a:custGeom>
                  <a:avLst/>
                  <a:gdLst/>
                  <a:ahLst/>
                  <a:cxnLst/>
                  <a:rect l="l" t="t" r="r" b="b"/>
                  <a:pathLst>
                    <a:path w="3025" h="3081" extrusionOk="0">
                      <a:moveTo>
                        <a:pt x="1332" y="1"/>
                      </a:moveTo>
                      <a:lnTo>
                        <a:pt x="1332" y="1333"/>
                      </a:lnTo>
                      <a:lnTo>
                        <a:pt x="0" y="1333"/>
                      </a:lnTo>
                      <a:lnTo>
                        <a:pt x="0" y="1693"/>
                      </a:lnTo>
                      <a:lnTo>
                        <a:pt x="1332" y="1693"/>
                      </a:lnTo>
                      <a:lnTo>
                        <a:pt x="1332" y="3081"/>
                      </a:lnTo>
                      <a:lnTo>
                        <a:pt x="1693" y="3081"/>
                      </a:lnTo>
                      <a:lnTo>
                        <a:pt x="1693" y="1693"/>
                      </a:lnTo>
                      <a:lnTo>
                        <a:pt x="3025" y="1693"/>
                      </a:lnTo>
                      <a:lnTo>
                        <a:pt x="3025" y="1333"/>
                      </a:lnTo>
                      <a:lnTo>
                        <a:pt x="1693" y="1333"/>
                      </a:lnTo>
                      <a:lnTo>
                        <a:pt x="16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9"/>
              <p:cNvGrpSpPr/>
              <p:nvPr/>
            </p:nvGrpSpPr>
            <p:grpSpPr>
              <a:xfrm>
                <a:off x="872195" y="4232491"/>
                <a:ext cx="220279" cy="229441"/>
                <a:chOff x="6167350" y="6605350"/>
                <a:chExt cx="166500" cy="173425"/>
              </a:xfrm>
            </p:grpSpPr>
            <p:sp>
              <p:nvSpPr>
                <p:cNvPr id="1285" name="Google Shape;1285;p29"/>
                <p:cNvSpPr/>
                <p:nvPr/>
              </p:nvSpPr>
              <p:spPr>
                <a:xfrm>
                  <a:off x="6167350" y="6667775"/>
                  <a:ext cx="115150" cy="111000"/>
                </a:xfrm>
                <a:custGeom>
                  <a:avLst/>
                  <a:gdLst/>
                  <a:ahLst/>
                  <a:cxnLst/>
                  <a:rect l="l" t="t" r="r" b="b"/>
                  <a:pathLst>
                    <a:path w="4606" h="4440" extrusionOk="0">
                      <a:moveTo>
                        <a:pt x="0" y="4440"/>
                      </a:moveTo>
                      <a:lnTo>
                        <a:pt x="460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9"/>
                <p:cNvSpPr/>
                <p:nvPr/>
              </p:nvSpPr>
              <p:spPr>
                <a:xfrm>
                  <a:off x="6167350" y="6667775"/>
                  <a:ext cx="115150" cy="111000"/>
                </a:xfrm>
                <a:custGeom>
                  <a:avLst/>
                  <a:gdLst/>
                  <a:ahLst/>
                  <a:cxnLst/>
                  <a:rect l="l" t="t" r="r" b="b"/>
                  <a:pathLst>
                    <a:path w="4606" h="4440" fill="none" extrusionOk="0">
                      <a:moveTo>
                        <a:pt x="0" y="4440"/>
                      </a:moveTo>
                      <a:lnTo>
                        <a:pt x="4606" y="1"/>
                      </a:lnTo>
                    </a:path>
                  </a:pathLst>
                </a:custGeom>
                <a:solidFill>
                  <a:schemeClr val="dk1"/>
                </a:solidFill>
                <a:ln w="26350"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9"/>
                <p:cNvSpPr/>
                <p:nvPr/>
              </p:nvSpPr>
              <p:spPr>
                <a:xfrm>
                  <a:off x="6171500" y="6607425"/>
                  <a:ext cx="83275" cy="83950"/>
                </a:xfrm>
                <a:custGeom>
                  <a:avLst/>
                  <a:gdLst/>
                  <a:ahLst/>
                  <a:cxnLst/>
                  <a:rect l="l" t="t" r="r" b="b"/>
                  <a:pathLst>
                    <a:path w="3331" h="3358" extrusionOk="0">
                      <a:moveTo>
                        <a:pt x="2082" y="1"/>
                      </a:moveTo>
                      <a:lnTo>
                        <a:pt x="1443" y="1277"/>
                      </a:lnTo>
                      <a:lnTo>
                        <a:pt x="1" y="1305"/>
                      </a:lnTo>
                      <a:lnTo>
                        <a:pt x="1249" y="1971"/>
                      </a:lnTo>
                      <a:lnTo>
                        <a:pt x="1305" y="3358"/>
                      </a:lnTo>
                      <a:lnTo>
                        <a:pt x="1943" y="2137"/>
                      </a:lnTo>
                      <a:lnTo>
                        <a:pt x="3330" y="2054"/>
                      </a:lnTo>
                      <a:lnTo>
                        <a:pt x="2137" y="1416"/>
                      </a:lnTo>
                      <a:lnTo>
                        <a:pt x="2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9"/>
                <p:cNvSpPr/>
                <p:nvPr/>
              </p:nvSpPr>
              <p:spPr>
                <a:xfrm>
                  <a:off x="6273475" y="6605350"/>
                  <a:ext cx="56200" cy="56200"/>
                </a:xfrm>
                <a:custGeom>
                  <a:avLst/>
                  <a:gdLst/>
                  <a:ahLst/>
                  <a:cxnLst/>
                  <a:rect l="l" t="t" r="r" b="b"/>
                  <a:pathLst>
                    <a:path w="2248" h="2248" extrusionOk="0">
                      <a:moveTo>
                        <a:pt x="1388" y="0"/>
                      </a:moveTo>
                      <a:lnTo>
                        <a:pt x="916" y="833"/>
                      </a:lnTo>
                      <a:lnTo>
                        <a:pt x="0" y="861"/>
                      </a:lnTo>
                      <a:lnTo>
                        <a:pt x="833" y="1305"/>
                      </a:lnTo>
                      <a:lnTo>
                        <a:pt x="833" y="2248"/>
                      </a:lnTo>
                      <a:lnTo>
                        <a:pt x="1277" y="1416"/>
                      </a:lnTo>
                      <a:lnTo>
                        <a:pt x="2248" y="1388"/>
                      </a:lnTo>
                      <a:lnTo>
                        <a:pt x="1415" y="944"/>
                      </a:lnTo>
                      <a:lnTo>
                        <a:pt x="1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9"/>
                <p:cNvSpPr/>
                <p:nvPr/>
              </p:nvSpPr>
              <p:spPr>
                <a:xfrm>
                  <a:off x="6292900" y="6674025"/>
                  <a:ext cx="40950" cy="40250"/>
                </a:xfrm>
                <a:custGeom>
                  <a:avLst/>
                  <a:gdLst/>
                  <a:ahLst/>
                  <a:cxnLst/>
                  <a:rect l="l" t="t" r="r" b="b"/>
                  <a:pathLst>
                    <a:path w="1638" h="1610" extrusionOk="0">
                      <a:moveTo>
                        <a:pt x="1027" y="0"/>
                      </a:moveTo>
                      <a:lnTo>
                        <a:pt x="694" y="583"/>
                      </a:lnTo>
                      <a:lnTo>
                        <a:pt x="0" y="611"/>
                      </a:lnTo>
                      <a:lnTo>
                        <a:pt x="638" y="916"/>
                      </a:lnTo>
                      <a:lnTo>
                        <a:pt x="638" y="1610"/>
                      </a:lnTo>
                      <a:lnTo>
                        <a:pt x="943" y="1027"/>
                      </a:lnTo>
                      <a:lnTo>
                        <a:pt x="1637" y="999"/>
                      </a:lnTo>
                      <a:lnTo>
                        <a:pt x="1054" y="694"/>
                      </a:lnTo>
                      <a:lnTo>
                        <a:pt x="10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90" name="Google Shape;1290;p29"/>
          <p:cNvGrpSpPr/>
          <p:nvPr/>
        </p:nvGrpSpPr>
        <p:grpSpPr>
          <a:xfrm>
            <a:off x="5869925" y="705725"/>
            <a:ext cx="2480775" cy="1152275"/>
            <a:chOff x="5549625" y="705725"/>
            <a:chExt cx="2480775" cy="1152275"/>
          </a:xfrm>
        </p:grpSpPr>
        <p:sp>
          <p:nvSpPr>
            <p:cNvPr id="1291" name="Google Shape;1291;p29"/>
            <p:cNvSpPr/>
            <p:nvPr/>
          </p:nvSpPr>
          <p:spPr>
            <a:xfrm>
              <a:off x="7983600" y="10158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292" name="Google Shape;1292;p29"/>
            <p:cNvGrpSpPr/>
            <p:nvPr/>
          </p:nvGrpSpPr>
          <p:grpSpPr>
            <a:xfrm>
              <a:off x="5549625" y="705725"/>
              <a:ext cx="2480775" cy="1152275"/>
              <a:chOff x="5549625" y="705725"/>
              <a:chExt cx="2480775" cy="1152275"/>
            </a:xfrm>
          </p:grpSpPr>
          <p:cxnSp>
            <p:nvCxnSpPr>
              <p:cNvPr id="1293" name="Google Shape;1293;p29"/>
              <p:cNvCxnSpPr>
                <a:stCxn id="1294" idx="3"/>
                <a:endCxn id="1295" idx="2"/>
              </p:cNvCxnSpPr>
              <p:nvPr/>
            </p:nvCxnSpPr>
            <p:spPr>
              <a:xfrm>
                <a:off x="7712850" y="729125"/>
                <a:ext cx="270900" cy="0"/>
              </a:xfrm>
              <a:prstGeom prst="straightConnector1">
                <a:avLst/>
              </a:prstGeom>
              <a:noFill/>
              <a:ln w="9525" cap="flat" cmpd="sng">
                <a:solidFill>
                  <a:schemeClr val="accent3"/>
                </a:solidFill>
                <a:prstDash val="solid"/>
                <a:round/>
                <a:headEnd type="none" w="med" len="med"/>
                <a:tailEnd type="none" w="med" len="med"/>
              </a:ln>
            </p:spPr>
          </p:cxnSp>
          <p:sp>
            <p:nvSpPr>
              <p:cNvPr id="1295" name="Google Shape;1295;p29"/>
              <p:cNvSpPr/>
              <p:nvPr/>
            </p:nvSpPr>
            <p:spPr>
              <a:xfrm>
                <a:off x="7983600" y="70572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296" name="Google Shape;1296;p29"/>
              <p:cNvCxnSpPr>
                <a:stCxn id="1297" idx="3"/>
                <a:endCxn id="1294" idx="1"/>
              </p:cNvCxnSpPr>
              <p:nvPr/>
            </p:nvCxnSpPr>
            <p:spPr>
              <a:xfrm>
                <a:off x="5596425" y="729125"/>
                <a:ext cx="2069700" cy="0"/>
              </a:xfrm>
              <a:prstGeom prst="straightConnector1">
                <a:avLst/>
              </a:prstGeom>
              <a:noFill/>
              <a:ln w="9525" cap="flat" cmpd="sng">
                <a:solidFill>
                  <a:schemeClr val="dk1"/>
                </a:solidFill>
                <a:prstDash val="solid"/>
                <a:round/>
                <a:headEnd type="none" w="med" len="med"/>
                <a:tailEnd type="none" w="med" len="med"/>
              </a:ln>
            </p:spPr>
          </p:cxnSp>
          <p:sp>
            <p:nvSpPr>
              <p:cNvPr id="1297" name="Google Shape;1297;p29"/>
              <p:cNvSpPr/>
              <p:nvPr/>
            </p:nvSpPr>
            <p:spPr>
              <a:xfrm>
                <a:off x="5549625"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94" name="Google Shape;1294;p29"/>
              <p:cNvSpPr/>
              <p:nvPr/>
            </p:nvSpPr>
            <p:spPr>
              <a:xfrm>
                <a:off x="7666050"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98" name="Google Shape;1298;p29"/>
              <p:cNvSpPr/>
              <p:nvPr/>
            </p:nvSpPr>
            <p:spPr>
              <a:xfrm>
                <a:off x="7983600" y="1811200"/>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299" name="Google Shape;1299;p29"/>
              <p:cNvCxnSpPr>
                <a:stCxn id="1291" idx="2"/>
                <a:endCxn id="1298" idx="0"/>
              </p:cNvCxnSpPr>
              <p:nvPr/>
            </p:nvCxnSpPr>
            <p:spPr>
              <a:xfrm>
                <a:off x="8007000" y="1062675"/>
                <a:ext cx="0" cy="748500"/>
              </a:xfrm>
              <a:prstGeom prst="straightConnector1">
                <a:avLst/>
              </a:prstGeom>
              <a:noFill/>
              <a:ln w="9525" cap="flat" cmpd="sng">
                <a:solidFill>
                  <a:schemeClr val="dk1"/>
                </a:solidFill>
                <a:prstDash val="solid"/>
                <a:round/>
                <a:headEnd type="none" w="med" len="med"/>
                <a:tailEnd type="none" w="med" len="med"/>
              </a:ln>
            </p:spPr>
          </p:cxnSp>
          <p:cxnSp>
            <p:nvCxnSpPr>
              <p:cNvPr id="1300" name="Google Shape;1300;p29"/>
              <p:cNvCxnSpPr>
                <a:stCxn id="1294" idx="3"/>
                <a:endCxn id="1291" idx="0"/>
              </p:cNvCxnSpPr>
              <p:nvPr/>
            </p:nvCxnSpPr>
            <p:spPr>
              <a:xfrm>
                <a:off x="7712850" y="729125"/>
                <a:ext cx="294300" cy="286800"/>
              </a:xfrm>
              <a:prstGeom prst="curvedConnector2">
                <a:avLst/>
              </a:prstGeom>
              <a:noFill/>
              <a:ln w="9525" cap="flat" cmpd="sng">
                <a:solidFill>
                  <a:schemeClr val="dk1"/>
                </a:solidFill>
                <a:prstDash val="solid"/>
                <a:round/>
                <a:headEnd type="none" w="med" len="med"/>
                <a:tailEnd type="none" w="med" len="med"/>
              </a:ln>
            </p:spPr>
          </p:cxnSp>
        </p:grpSp>
      </p:grpSp>
      <p:sp>
        <p:nvSpPr>
          <p:cNvPr id="2" name="Google Shape;1269;p29">
            <a:extLst>
              <a:ext uri="{FF2B5EF4-FFF2-40B4-BE49-F238E27FC236}">
                <a16:creationId xmlns:a16="http://schemas.microsoft.com/office/drawing/2014/main" id="{2405C7C9-4836-103A-CCCD-0339D916D571}"/>
              </a:ext>
            </a:extLst>
          </p:cNvPr>
          <p:cNvSpPr txBox="1">
            <a:spLocks/>
          </p:cNvSpPr>
          <p:nvPr/>
        </p:nvSpPr>
        <p:spPr>
          <a:xfrm>
            <a:off x="545164" y="4308889"/>
            <a:ext cx="4174195" cy="3503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Roboto"/>
              <a:buNone/>
              <a:defRPr sz="5200" b="1" i="0" u="none" strike="noStrike" cap="none">
                <a:solidFill>
                  <a:schemeClr val="dk1"/>
                </a:solidFill>
                <a:latin typeface="Roboto"/>
                <a:ea typeface="Roboto"/>
                <a:cs typeface="Roboto"/>
                <a:sym typeface="Roboto"/>
              </a:defRPr>
            </a:lvl1pPr>
            <a:lvl2pPr marR="0" lvl="1"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2pPr>
            <a:lvl3pPr marR="0" lvl="2"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3pPr>
            <a:lvl4pPr marR="0" lvl="3"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4pPr>
            <a:lvl5pPr marR="0" lvl="4"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5pPr>
            <a:lvl6pPr marR="0" lvl="5"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6pPr>
            <a:lvl7pPr marR="0" lvl="6"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7pPr>
            <a:lvl8pPr marR="0" lvl="7"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8pPr>
            <a:lvl9pPr marR="0" lvl="8"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9pPr>
          </a:lstStyle>
          <a:p>
            <a:pPr algn="just"/>
            <a:r>
              <a:rPr lang="en-US" sz="1700" i="1" dirty="0" err="1">
                <a:solidFill>
                  <a:srgbClr val="AF2E74"/>
                </a:solidFill>
              </a:rPr>
              <a:t>VietTESOL</a:t>
            </a:r>
            <a:r>
              <a:rPr lang="en-US" sz="1700" i="1" dirty="0">
                <a:solidFill>
                  <a:srgbClr val="AF2E74"/>
                </a:solidFill>
              </a:rPr>
              <a:t> International Convention 2024</a:t>
            </a:r>
          </a:p>
        </p:txBody>
      </p:sp>
      <p:sp>
        <p:nvSpPr>
          <p:cNvPr id="3" name="Google Shape;1270;p29">
            <a:extLst>
              <a:ext uri="{FF2B5EF4-FFF2-40B4-BE49-F238E27FC236}">
                <a16:creationId xmlns:a16="http://schemas.microsoft.com/office/drawing/2014/main" id="{6E34780F-E041-0A1C-0475-F9D31BA8EE5C}"/>
              </a:ext>
            </a:extLst>
          </p:cNvPr>
          <p:cNvSpPr txBox="1">
            <a:spLocks/>
          </p:cNvSpPr>
          <p:nvPr/>
        </p:nvSpPr>
        <p:spPr>
          <a:xfrm>
            <a:off x="800414" y="2762862"/>
            <a:ext cx="3348655" cy="13840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Roboto"/>
              <a:buNone/>
              <a:defRPr sz="1400" b="0" i="0" u="none" strike="noStrike" cap="none">
                <a:solidFill>
                  <a:schemeClr val="dk1"/>
                </a:solidFill>
                <a:latin typeface="Roboto"/>
                <a:ea typeface="Roboto"/>
                <a:cs typeface="Roboto"/>
                <a:sym typeface="Roboto"/>
              </a:defRPr>
            </a:lvl1pPr>
            <a:lvl2pPr marL="914400" marR="0" lvl="1" indent="-3048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3048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3048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3048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3048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3048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3048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3048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just">
              <a:spcAft>
                <a:spcPts val="600"/>
              </a:spcAft>
            </a:pPr>
            <a:r>
              <a:rPr lang="en-US" sz="1800" b="1" dirty="0"/>
              <a:t>Authors:</a:t>
            </a:r>
          </a:p>
          <a:p>
            <a:pPr marL="625475" indent="-193675" algn="just">
              <a:spcAft>
                <a:spcPts val="600"/>
              </a:spcAft>
              <a:buSzPct val="100000"/>
              <a:buFont typeface="Arial" panose="020B0604020202020204" pitchFamily="34" charset="0"/>
              <a:buChar char="•"/>
            </a:pPr>
            <a:r>
              <a:rPr lang="en-US" sz="1600" dirty="0"/>
              <a:t>Nguyen Truong Hong Ngoc</a:t>
            </a:r>
          </a:p>
          <a:p>
            <a:pPr marL="625475" indent="-193675" algn="just">
              <a:spcAft>
                <a:spcPts val="600"/>
              </a:spcAft>
              <a:buSzPct val="100000"/>
              <a:buFont typeface="Arial" panose="020B0604020202020204" pitchFamily="34" charset="0"/>
              <a:buChar char="•"/>
            </a:pPr>
            <a:r>
              <a:rPr lang="en-US" sz="1600" dirty="0"/>
              <a:t>Pham Le</a:t>
            </a:r>
          </a:p>
          <a:p>
            <a:pPr marL="625475" indent="-193675" algn="just">
              <a:buSzPct val="100000"/>
              <a:buFont typeface="Arial" panose="020B0604020202020204" pitchFamily="34" charset="0"/>
              <a:buChar char="•"/>
            </a:pPr>
            <a:r>
              <a:rPr lang="en-US" sz="1600" dirty="0"/>
              <a:t>Duong Hong Dong Phuong</a:t>
            </a:r>
          </a:p>
        </p:txBody>
      </p:sp>
      <p:sp>
        <p:nvSpPr>
          <p:cNvPr id="6" name="Google Shape;1269;p29">
            <a:extLst>
              <a:ext uri="{FF2B5EF4-FFF2-40B4-BE49-F238E27FC236}">
                <a16:creationId xmlns:a16="http://schemas.microsoft.com/office/drawing/2014/main" id="{4D56E7AD-A83F-F473-CC55-4D7E0DD5B3A7}"/>
              </a:ext>
            </a:extLst>
          </p:cNvPr>
          <p:cNvSpPr txBox="1">
            <a:spLocks/>
          </p:cNvSpPr>
          <p:nvPr/>
        </p:nvSpPr>
        <p:spPr>
          <a:xfrm>
            <a:off x="3771706" y="4778681"/>
            <a:ext cx="1588435" cy="2917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Roboto"/>
              <a:buNone/>
              <a:defRPr sz="5200" b="1" i="0" u="none" strike="noStrike" cap="none">
                <a:solidFill>
                  <a:schemeClr val="dk1"/>
                </a:solidFill>
                <a:latin typeface="Roboto"/>
                <a:ea typeface="Roboto"/>
                <a:cs typeface="Roboto"/>
                <a:sym typeface="Roboto"/>
              </a:defRPr>
            </a:lvl1pPr>
            <a:lvl2pPr marR="0" lvl="1"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2pPr>
            <a:lvl3pPr marR="0" lvl="2"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3pPr>
            <a:lvl4pPr marR="0" lvl="3"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4pPr>
            <a:lvl5pPr marR="0" lvl="4"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5pPr>
            <a:lvl6pPr marR="0" lvl="5"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6pPr>
            <a:lvl7pPr marR="0" lvl="6"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7pPr>
            <a:lvl8pPr marR="0" lvl="7"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8pPr>
            <a:lvl9pPr marR="0" lvl="8"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9pPr>
          </a:lstStyle>
          <a:p>
            <a:r>
              <a:rPr lang="en-US" sz="1400" b="0" i="1" dirty="0">
                <a:solidFill>
                  <a:srgbClr val="191919"/>
                </a:solidFill>
              </a:rPr>
              <a:t>July 26</a:t>
            </a:r>
            <a:r>
              <a:rPr lang="en-US" sz="1400" b="0" i="1" baseline="30000" dirty="0">
                <a:solidFill>
                  <a:srgbClr val="191919"/>
                </a:solidFill>
              </a:rPr>
              <a:t>th</a:t>
            </a:r>
            <a:r>
              <a:rPr lang="en-US" sz="1400" b="0" i="1" dirty="0">
                <a:solidFill>
                  <a:srgbClr val="191919"/>
                </a:solidFill>
              </a:rPr>
              <a:t>, 2024</a:t>
            </a:r>
          </a:p>
        </p:txBody>
      </p:sp>
    </p:spTree>
  </p:cSld>
  <p:clrMapOvr>
    <a:masterClrMapping/>
  </p:clrMapOvr>
  <p:transition spd="slow">
    <p:wipe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Google Shape;1414;p35">
            <a:extLst>
              <a:ext uri="{FF2B5EF4-FFF2-40B4-BE49-F238E27FC236}">
                <a16:creationId xmlns:a16="http://schemas.microsoft.com/office/drawing/2014/main" id="{30EAA66B-4112-6D95-DE5B-FB67ED9E93DC}"/>
              </a:ext>
            </a:extLst>
          </p:cNvPr>
          <p:cNvSpPr txBox="1">
            <a:spLocks/>
          </p:cNvSpPr>
          <p:nvPr/>
        </p:nvSpPr>
        <p:spPr>
          <a:xfrm>
            <a:off x="12180" y="687949"/>
            <a:ext cx="2977513" cy="547214"/>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2.1 Content Feedback</a:t>
            </a:r>
          </a:p>
        </p:txBody>
      </p:sp>
      <p:sp>
        <p:nvSpPr>
          <p:cNvPr id="5" name="Google Shape;1415;p35">
            <a:extLst>
              <a:ext uri="{FF2B5EF4-FFF2-40B4-BE49-F238E27FC236}">
                <a16:creationId xmlns:a16="http://schemas.microsoft.com/office/drawing/2014/main" id="{4485296B-3AD5-5105-DD26-4DE599A2DE33}"/>
              </a:ext>
            </a:extLst>
          </p:cNvPr>
          <p:cNvSpPr txBox="1">
            <a:spLocks/>
          </p:cNvSpPr>
          <p:nvPr/>
        </p:nvSpPr>
        <p:spPr>
          <a:xfrm>
            <a:off x="3083243" y="687949"/>
            <a:ext cx="2977514" cy="547212"/>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2.2 Checking</a:t>
            </a:r>
          </a:p>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for Confirmation</a:t>
            </a:r>
          </a:p>
        </p:txBody>
      </p:sp>
      <p:sp>
        <p:nvSpPr>
          <p:cNvPr id="6" name="Google Shape;1416;p35">
            <a:extLst>
              <a:ext uri="{FF2B5EF4-FFF2-40B4-BE49-F238E27FC236}">
                <a16:creationId xmlns:a16="http://schemas.microsoft.com/office/drawing/2014/main" id="{606673F5-42DF-611B-1894-CD8B81AE84FE}"/>
              </a:ext>
            </a:extLst>
          </p:cNvPr>
          <p:cNvSpPr txBox="1">
            <a:spLocks/>
          </p:cNvSpPr>
          <p:nvPr/>
        </p:nvSpPr>
        <p:spPr>
          <a:xfrm>
            <a:off x="6136302" y="687949"/>
            <a:ext cx="2977513" cy="547213"/>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2.3 Waiting Time</a:t>
            </a:r>
          </a:p>
        </p:txBody>
      </p:sp>
      <p:sp>
        <p:nvSpPr>
          <p:cNvPr id="7" name="Google Shape;1417;p35">
            <a:extLst>
              <a:ext uri="{FF2B5EF4-FFF2-40B4-BE49-F238E27FC236}">
                <a16:creationId xmlns:a16="http://schemas.microsoft.com/office/drawing/2014/main" id="{520FD5FA-B058-B9D8-5733-784B594E90B4}"/>
              </a:ext>
            </a:extLst>
          </p:cNvPr>
          <p:cNvSpPr txBox="1">
            <a:spLocks noGrp="1"/>
          </p:cNvSpPr>
          <p:nvPr>
            <p:ph type="title"/>
          </p:nvPr>
        </p:nvSpPr>
        <p:spPr>
          <a:xfrm>
            <a:off x="720000" y="111236"/>
            <a:ext cx="7704000" cy="421613"/>
          </a:xfrm>
          <a:prstGeom prst="rect">
            <a:avLst/>
          </a:prstGeom>
          <a:blipFill>
            <a:blip r:embed="rId3"/>
            <a:stretch>
              <a:fillRect/>
            </a:stretch>
          </a:blipFill>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Literature Review</a:t>
            </a:r>
            <a:endParaRPr sz="3000" dirty="0"/>
          </a:p>
        </p:txBody>
      </p:sp>
      <p:sp>
        <p:nvSpPr>
          <p:cNvPr id="8" name="Google Shape;1418;p35">
            <a:extLst>
              <a:ext uri="{FF2B5EF4-FFF2-40B4-BE49-F238E27FC236}">
                <a16:creationId xmlns:a16="http://schemas.microsoft.com/office/drawing/2014/main" id="{9A6854F1-2A72-7FD0-86DE-77D9313A8648}"/>
              </a:ext>
            </a:extLst>
          </p:cNvPr>
          <p:cNvSpPr txBox="1">
            <a:spLocks/>
          </p:cNvSpPr>
          <p:nvPr/>
        </p:nvSpPr>
        <p:spPr>
          <a:xfrm>
            <a:off x="61867" y="1246780"/>
            <a:ext cx="2938507" cy="3852484"/>
          </a:xfrm>
          <a:prstGeom prst="rect">
            <a:avLst/>
          </a:prstGeom>
          <a:noFill/>
          <a:ln>
            <a:noFill/>
          </a:ln>
        </p:spPr>
        <p:txBody>
          <a:bodyPr spcFirstLastPara="1" wrap="square" lIns="91425" tIns="91425" rIns="91425" bIns="91425" anchor="t" anchorCtr="0">
            <a:noAutofit/>
          </a:bodyPr>
          <a:lstStyle/>
          <a:p>
            <a:pPr indent="177800" algn="just" rtl="0">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Forms of Feedback: Praise, Relevant actions or comments, Silence</a:t>
            </a:r>
          </a:p>
          <a:p>
            <a:pPr indent="177800" algn="just" rtl="0">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Help Ss understand their performance, boost motivation, &amp; create a positive learning environment (Richards and Lockhart, 1994).</a:t>
            </a:r>
          </a:p>
        </p:txBody>
      </p:sp>
      <p:sp>
        <p:nvSpPr>
          <p:cNvPr id="9" name="Google Shape;1419;p35">
            <a:extLst>
              <a:ext uri="{FF2B5EF4-FFF2-40B4-BE49-F238E27FC236}">
                <a16:creationId xmlns:a16="http://schemas.microsoft.com/office/drawing/2014/main" id="{83ABC72E-6E2F-2F38-F1D0-A38A5F2E1C3C}"/>
              </a:ext>
            </a:extLst>
          </p:cNvPr>
          <p:cNvSpPr txBox="1">
            <a:spLocks/>
          </p:cNvSpPr>
          <p:nvPr/>
        </p:nvSpPr>
        <p:spPr>
          <a:xfrm>
            <a:off x="3102746" y="1246780"/>
            <a:ext cx="2938507" cy="38524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9388"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Make Ss feel valued and respected: interactive teaching, addressing student questions, showing interest in learning, &amp; avoiding behaviors that undermine contributions (Ellis, 2000).</a:t>
            </a:r>
          </a:p>
          <a:p>
            <a:pPr indent="179388"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Linked to positive classroom atmosphere, higher student motivation, academic success, engagement, satisfaction, &amp; participation (Croucher et al., 2021; Hsu, 2012; LaBelle &amp; Johnson, 2020; </a:t>
            </a:r>
            <a:r>
              <a:rPr lang="en-US" dirty="0" err="1">
                <a:latin typeface="Roboto" panose="02000000000000000000" pitchFamily="2" charset="0"/>
                <a:ea typeface="Roboto" panose="02000000000000000000" pitchFamily="2" charset="0"/>
                <a:cs typeface="Roboto" panose="02000000000000000000" pitchFamily="2" charset="0"/>
              </a:rPr>
              <a:t>Goodboy</a:t>
            </a:r>
            <a:r>
              <a:rPr lang="en-US" dirty="0">
                <a:latin typeface="Roboto" panose="02000000000000000000" pitchFamily="2" charset="0"/>
                <a:ea typeface="Roboto" panose="02000000000000000000" pitchFamily="2" charset="0"/>
                <a:cs typeface="Roboto" panose="02000000000000000000" pitchFamily="2" charset="0"/>
              </a:rPr>
              <a:t> et al., 2009; </a:t>
            </a:r>
            <a:r>
              <a:rPr lang="en-US" dirty="0" err="1">
                <a:latin typeface="Roboto" panose="02000000000000000000" pitchFamily="2" charset="0"/>
                <a:ea typeface="Roboto" panose="02000000000000000000" pitchFamily="2" charset="0"/>
                <a:cs typeface="Roboto" panose="02000000000000000000" pitchFamily="2" charset="0"/>
              </a:rPr>
              <a:t>Sidelinger</a:t>
            </a:r>
            <a:r>
              <a:rPr lang="en-US" dirty="0">
                <a:latin typeface="Roboto" panose="02000000000000000000" pitchFamily="2" charset="0"/>
                <a:ea typeface="Roboto" panose="02000000000000000000" pitchFamily="2" charset="0"/>
                <a:cs typeface="Roboto" panose="02000000000000000000" pitchFamily="2" charset="0"/>
              </a:rPr>
              <a:t> et al., 2010).</a:t>
            </a:r>
          </a:p>
        </p:txBody>
      </p:sp>
      <p:sp>
        <p:nvSpPr>
          <p:cNvPr id="10" name="Google Shape;1420;p35">
            <a:extLst>
              <a:ext uri="{FF2B5EF4-FFF2-40B4-BE49-F238E27FC236}">
                <a16:creationId xmlns:a16="http://schemas.microsoft.com/office/drawing/2014/main" id="{535B808B-5F49-B8F5-2697-2EC252410393}"/>
              </a:ext>
            </a:extLst>
          </p:cNvPr>
          <p:cNvSpPr txBox="1">
            <a:spLocks/>
          </p:cNvSpPr>
          <p:nvPr/>
        </p:nvSpPr>
        <p:spPr>
          <a:xfrm>
            <a:off x="6143625" y="1246781"/>
            <a:ext cx="2938508" cy="38524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7800"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Categorized into pre-response and post-response pauses (Rowe, 1974). Further classified as teacher and student reaction time, and teacher and student-initiated wait times (Fowler, 1975).</a:t>
            </a:r>
          </a:p>
          <a:p>
            <a:pPr indent="177800"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Encourages active student participation in response formulation, particularly beneficial in language classrooms for learning opportunities (Aras, 2007; Morgan &amp; Saxton, 2006).</a:t>
            </a:r>
          </a:p>
          <a:p>
            <a:pPr indent="177800" algn="jus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May not always be effective, especially with ESL students, and could potentially hinder cognitive achievement (</a:t>
            </a:r>
            <a:r>
              <a:rPr lang="en-US" dirty="0" err="1">
                <a:latin typeface="Roboto" panose="02000000000000000000" pitchFamily="2" charset="0"/>
                <a:ea typeface="Roboto" panose="02000000000000000000" pitchFamily="2" charset="0"/>
                <a:cs typeface="Roboto" panose="02000000000000000000" pitchFamily="2" charset="0"/>
              </a:rPr>
              <a:t>Allwright</a:t>
            </a:r>
            <a:r>
              <a:rPr lang="en-US" dirty="0">
                <a:latin typeface="Roboto" panose="02000000000000000000" pitchFamily="2" charset="0"/>
                <a:ea typeface="Roboto" panose="02000000000000000000" pitchFamily="2" charset="0"/>
                <a:cs typeface="Roboto" panose="02000000000000000000" pitchFamily="2" charset="0"/>
              </a:rPr>
              <a:t>, 1988; </a:t>
            </a:r>
            <a:r>
              <a:rPr lang="en-US" dirty="0" err="1">
                <a:latin typeface="Roboto" panose="02000000000000000000" pitchFamily="2" charset="0"/>
                <a:ea typeface="Roboto" panose="02000000000000000000" pitchFamily="2" charset="0"/>
                <a:cs typeface="Roboto" panose="02000000000000000000" pitchFamily="2" charset="0"/>
              </a:rPr>
              <a:t>Duell</a:t>
            </a:r>
            <a:r>
              <a:rPr lang="en-US" dirty="0">
                <a:latin typeface="Roboto" panose="02000000000000000000" pitchFamily="2" charset="0"/>
                <a:ea typeface="Roboto" panose="02000000000000000000" pitchFamily="2" charset="0"/>
                <a:cs typeface="Roboto" panose="02000000000000000000" pitchFamily="2" charset="0"/>
              </a:rPr>
              <a:t>, 1994, 1995).</a:t>
            </a:r>
          </a:p>
        </p:txBody>
      </p:sp>
      <p:grpSp>
        <p:nvGrpSpPr>
          <p:cNvPr id="11" name="Google Shape;1421;p35">
            <a:extLst>
              <a:ext uri="{FF2B5EF4-FFF2-40B4-BE49-F238E27FC236}">
                <a16:creationId xmlns:a16="http://schemas.microsoft.com/office/drawing/2014/main" id="{100ADAF1-4EDC-DA53-5245-2FD905981BFE}"/>
              </a:ext>
            </a:extLst>
          </p:cNvPr>
          <p:cNvGrpSpPr/>
          <p:nvPr/>
        </p:nvGrpSpPr>
        <p:grpSpPr>
          <a:xfrm>
            <a:off x="3172875" y="521945"/>
            <a:ext cx="2798250" cy="46800"/>
            <a:chOff x="3014138" y="1758775"/>
            <a:chExt cx="2798250" cy="46800"/>
          </a:xfrm>
        </p:grpSpPr>
        <p:cxnSp>
          <p:nvCxnSpPr>
            <p:cNvPr id="12" name="Google Shape;1422;p35">
              <a:extLst>
                <a:ext uri="{FF2B5EF4-FFF2-40B4-BE49-F238E27FC236}">
                  <a16:creationId xmlns:a16="http://schemas.microsoft.com/office/drawing/2014/main" id="{AD9C573F-04F5-CC92-F365-7641860313BF}"/>
                </a:ext>
              </a:extLst>
            </p:cNvPr>
            <p:cNvCxnSpPr>
              <a:stCxn id="16" idx="3"/>
              <a:endCxn id="13"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13" name="Google Shape;1424;p35">
              <a:extLst>
                <a:ext uri="{FF2B5EF4-FFF2-40B4-BE49-F238E27FC236}">
                  <a16:creationId xmlns:a16="http://schemas.microsoft.com/office/drawing/2014/main" id="{9F80259E-9EC5-E248-9CFF-E96764B51DCD}"/>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 name="Google Shape;1425;p35">
              <a:extLst>
                <a:ext uri="{FF2B5EF4-FFF2-40B4-BE49-F238E27FC236}">
                  <a16:creationId xmlns:a16="http://schemas.microsoft.com/office/drawing/2014/main" id="{4EAD6802-32F0-4A5F-BDA3-60B99524D299}"/>
                </a:ext>
              </a:extLst>
            </p:cNvPr>
            <p:cNvCxnSpPr>
              <a:stCxn id="15" idx="3"/>
              <a:endCxn id="16"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15" name="Google Shape;1426;p35">
              <a:extLst>
                <a:ext uri="{FF2B5EF4-FFF2-40B4-BE49-F238E27FC236}">
                  <a16:creationId xmlns:a16="http://schemas.microsoft.com/office/drawing/2014/main" id="{06073CAB-1AF8-52FF-6EAC-27F29AF484F5}"/>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 name="Google Shape;1423;p35">
              <a:extLst>
                <a:ext uri="{FF2B5EF4-FFF2-40B4-BE49-F238E27FC236}">
                  <a16:creationId xmlns:a16="http://schemas.microsoft.com/office/drawing/2014/main" id="{6ED06ADF-F375-695A-6493-FACC9E5E7F8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 name="Google Shape;1427;p35">
              <a:extLst>
                <a:ext uri="{FF2B5EF4-FFF2-40B4-BE49-F238E27FC236}">
                  <a16:creationId xmlns:a16="http://schemas.microsoft.com/office/drawing/2014/main" id="{E7294AFD-595B-3660-EA07-2FB199335475}"/>
                </a:ext>
              </a:extLst>
            </p:cNvPr>
            <p:cNvCxnSpPr>
              <a:stCxn id="18" idx="6"/>
              <a:endCxn id="15"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18" name="Google Shape;1428;p35">
              <a:extLst>
                <a:ext uri="{FF2B5EF4-FFF2-40B4-BE49-F238E27FC236}">
                  <a16:creationId xmlns:a16="http://schemas.microsoft.com/office/drawing/2014/main" id="{1742F329-76B9-09A8-4C5A-F88BCF82D2F5}"/>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9" name="Google Shape;1421;p35">
            <a:extLst>
              <a:ext uri="{FF2B5EF4-FFF2-40B4-BE49-F238E27FC236}">
                <a16:creationId xmlns:a16="http://schemas.microsoft.com/office/drawing/2014/main" id="{231E6DC8-D7D9-A260-8D46-44C23C50AC5E}"/>
              </a:ext>
            </a:extLst>
          </p:cNvPr>
          <p:cNvGrpSpPr/>
          <p:nvPr/>
        </p:nvGrpSpPr>
        <p:grpSpPr>
          <a:xfrm rot="5400000">
            <a:off x="1276937" y="3028658"/>
            <a:ext cx="3446872" cy="45719"/>
            <a:chOff x="3014138" y="1758775"/>
            <a:chExt cx="2798250" cy="46800"/>
          </a:xfrm>
        </p:grpSpPr>
        <p:cxnSp>
          <p:nvCxnSpPr>
            <p:cNvPr id="20" name="Google Shape;1422;p35">
              <a:extLst>
                <a:ext uri="{FF2B5EF4-FFF2-40B4-BE49-F238E27FC236}">
                  <a16:creationId xmlns:a16="http://schemas.microsoft.com/office/drawing/2014/main" id="{3CE90DB2-318D-BB0F-DA19-8A9015AD5263}"/>
                </a:ext>
              </a:extLst>
            </p:cNvPr>
            <p:cNvCxnSpPr>
              <a:stCxn id="24" idx="3"/>
              <a:endCxn id="21"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1" name="Google Shape;1424;p35">
              <a:extLst>
                <a:ext uri="{FF2B5EF4-FFF2-40B4-BE49-F238E27FC236}">
                  <a16:creationId xmlns:a16="http://schemas.microsoft.com/office/drawing/2014/main" id="{CA5B30EE-A723-64E4-632D-12426E84F187}"/>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 name="Google Shape;1425;p35">
              <a:extLst>
                <a:ext uri="{FF2B5EF4-FFF2-40B4-BE49-F238E27FC236}">
                  <a16:creationId xmlns:a16="http://schemas.microsoft.com/office/drawing/2014/main" id="{CFC9FEAE-9EEC-F205-001C-E91A619B45F8}"/>
                </a:ext>
              </a:extLst>
            </p:cNvPr>
            <p:cNvCxnSpPr>
              <a:stCxn id="23" idx="3"/>
              <a:endCxn id="24"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23" name="Google Shape;1426;p35">
              <a:extLst>
                <a:ext uri="{FF2B5EF4-FFF2-40B4-BE49-F238E27FC236}">
                  <a16:creationId xmlns:a16="http://schemas.microsoft.com/office/drawing/2014/main" id="{2474B2B1-75C0-7494-F32E-F49B8B59A560}"/>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 name="Google Shape;1423;p35">
              <a:extLst>
                <a:ext uri="{FF2B5EF4-FFF2-40B4-BE49-F238E27FC236}">
                  <a16:creationId xmlns:a16="http://schemas.microsoft.com/office/drawing/2014/main" id="{CC1267E7-9793-2759-1069-38FCDF13A4DF}"/>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5" name="Google Shape;1427;p35">
              <a:extLst>
                <a:ext uri="{FF2B5EF4-FFF2-40B4-BE49-F238E27FC236}">
                  <a16:creationId xmlns:a16="http://schemas.microsoft.com/office/drawing/2014/main" id="{D6D791DB-2B55-D044-3B50-3D3CDD2ECC07}"/>
                </a:ext>
              </a:extLst>
            </p:cNvPr>
            <p:cNvCxnSpPr>
              <a:stCxn id="26" idx="6"/>
              <a:endCxn id="23"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26" name="Google Shape;1428;p35">
              <a:extLst>
                <a:ext uri="{FF2B5EF4-FFF2-40B4-BE49-F238E27FC236}">
                  <a16:creationId xmlns:a16="http://schemas.microsoft.com/office/drawing/2014/main" id="{9AFDD346-1E3D-31B2-21AA-C6D692A97306}"/>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7" name="Google Shape;1421;p35">
            <a:extLst>
              <a:ext uri="{FF2B5EF4-FFF2-40B4-BE49-F238E27FC236}">
                <a16:creationId xmlns:a16="http://schemas.microsoft.com/office/drawing/2014/main" id="{D05D39D1-8865-2E7A-A614-47CA20CCC2C0}"/>
              </a:ext>
            </a:extLst>
          </p:cNvPr>
          <p:cNvGrpSpPr/>
          <p:nvPr/>
        </p:nvGrpSpPr>
        <p:grpSpPr>
          <a:xfrm rot="5400000">
            <a:off x="4369002" y="3028658"/>
            <a:ext cx="3446872" cy="45719"/>
            <a:chOff x="3014138" y="1758775"/>
            <a:chExt cx="2798250" cy="46800"/>
          </a:xfrm>
        </p:grpSpPr>
        <p:cxnSp>
          <p:nvCxnSpPr>
            <p:cNvPr id="28" name="Google Shape;1422;p35">
              <a:extLst>
                <a:ext uri="{FF2B5EF4-FFF2-40B4-BE49-F238E27FC236}">
                  <a16:creationId xmlns:a16="http://schemas.microsoft.com/office/drawing/2014/main" id="{2B7D97AD-316A-F18B-6327-8A984163AA3B}"/>
                </a:ext>
              </a:extLst>
            </p:cNvPr>
            <p:cNvCxnSpPr>
              <a:stCxn id="32" idx="3"/>
              <a:endCxn id="29"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9" name="Google Shape;1424;p35">
              <a:extLst>
                <a:ext uri="{FF2B5EF4-FFF2-40B4-BE49-F238E27FC236}">
                  <a16:creationId xmlns:a16="http://schemas.microsoft.com/office/drawing/2014/main" id="{C26FFD55-B6BF-8F3E-B22E-057344485F78}"/>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0" name="Google Shape;1425;p35">
              <a:extLst>
                <a:ext uri="{FF2B5EF4-FFF2-40B4-BE49-F238E27FC236}">
                  <a16:creationId xmlns:a16="http://schemas.microsoft.com/office/drawing/2014/main" id="{50CA4EFE-534E-BD91-2294-063C6BAAB228}"/>
                </a:ext>
              </a:extLst>
            </p:cNvPr>
            <p:cNvCxnSpPr>
              <a:stCxn id="31" idx="3"/>
              <a:endCxn id="32"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31" name="Google Shape;1426;p35">
              <a:extLst>
                <a:ext uri="{FF2B5EF4-FFF2-40B4-BE49-F238E27FC236}">
                  <a16:creationId xmlns:a16="http://schemas.microsoft.com/office/drawing/2014/main" id="{C91F3CB4-C9F7-599D-8CC7-007E58FE47F8}"/>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 name="Google Shape;1423;p35">
              <a:extLst>
                <a:ext uri="{FF2B5EF4-FFF2-40B4-BE49-F238E27FC236}">
                  <a16:creationId xmlns:a16="http://schemas.microsoft.com/office/drawing/2014/main" id="{4C6CBCD8-2D13-6842-E4D9-ADEC7ADEAD5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3" name="Google Shape;1427;p35">
              <a:extLst>
                <a:ext uri="{FF2B5EF4-FFF2-40B4-BE49-F238E27FC236}">
                  <a16:creationId xmlns:a16="http://schemas.microsoft.com/office/drawing/2014/main" id="{7A6A4F99-03F1-F6B4-CCEF-C235A516D71D}"/>
                </a:ext>
              </a:extLst>
            </p:cNvPr>
            <p:cNvCxnSpPr>
              <a:stCxn id="34" idx="6"/>
              <a:endCxn id="31"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34" name="Google Shape;1428;p35">
              <a:extLst>
                <a:ext uri="{FF2B5EF4-FFF2-40B4-BE49-F238E27FC236}">
                  <a16:creationId xmlns:a16="http://schemas.microsoft.com/office/drawing/2014/main" id="{4A7AD526-942B-98E5-7BFA-486F63EC828E}"/>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47" name="Group 46">
            <a:extLst>
              <a:ext uri="{FF2B5EF4-FFF2-40B4-BE49-F238E27FC236}">
                <a16:creationId xmlns:a16="http://schemas.microsoft.com/office/drawing/2014/main" id="{2D2B7DC1-AF5E-11A5-ECF5-3DA041D70319}"/>
              </a:ext>
            </a:extLst>
          </p:cNvPr>
          <p:cNvGrpSpPr/>
          <p:nvPr/>
        </p:nvGrpSpPr>
        <p:grpSpPr>
          <a:xfrm>
            <a:off x="61867" y="4191200"/>
            <a:ext cx="4335261" cy="874317"/>
            <a:chOff x="3815296" y="2889492"/>
            <a:chExt cx="4335261" cy="874317"/>
          </a:xfrm>
        </p:grpSpPr>
        <p:grpSp>
          <p:nvGrpSpPr>
            <p:cNvPr id="35" name="Google Shape;1682;p49">
              <a:extLst>
                <a:ext uri="{FF2B5EF4-FFF2-40B4-BE49-F238E27FC236}">
                  <a16:creationId xmlns:a16="http://schemas.microsoft.com/office/drawing/2014/main" id="{B886A053-3F15-EB44-9626-5B4350FEF1E7}"/>
                </a:ext>
              </a:extLst>
            </p:cNvPr>
            <p:cNvGrpSpPr/>
            <p:nvPr/>
          </p:nvGrpSpPr>
          <p:grpSpPr>
            <a:xfrm rot="5400000">
              <a:off x="5847536" y="1460788"/>
              <a:ext cx="707222" cy="3898820"/>
              <a:chOff x="6643771" y="413633"/>
              <a:chExt cx="707222" cy="3898820"/>
            </a:xfrm>
          </p:grpSpPr>
          <p:sp>
            <p:nvSpPr>
              <p:cNvPr id="36" name="Google Shape;1683;p49">
                <a:extLst>
                  <a:ext uri="{FF2B5EF4-FFF2-40B4-BE49-F238E27FC236}">
                    <a16:creationId xmlns:a16="http://schemas.microsoft.com/office/drawing/2014/main" id="{038EE0E7-778A-D6CA-E4E4-35C7EE667906}"/>
                  </a:ext>
                </a:extLst>
              </p:cNvPr>
              <p:cNvSpPr/>
              <p:nvPr/>
            </p:nvSpPr>
            <p:spPr>
              <a:xfrm>
                <a:off x="6675223" y="434726"/>
                <a:ext cx="654653" cy="3852671"/>
              </a:xfrm>
              <a:custGeom>
                <a:avLst/>
                <a:gdLst/>
                <a:ahLst/>
                <a:cxnLst/>
                <a:rect l="l" t="t" r="r" b="b"/>
                <a:pathLst>
                  <a:path w="662940" h="3901439" extrusionOk="0">
                    <a:moveTo>
                      <a:pt x="662940" y="0"/>
                    </a:moveTo>
                    <a:lnTo>
                      <a:pt x="662940" y="3901440"/>
                    </a:lnTo>
                    <a:lnTo>
                      <a:pt x="0" y="390144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1684;p49">
                <a:extLst>
                  <a:ext uri="{FF2B5EF4-FFF2-40B4-BE49-F238E27FC236}">
                    <a16:creationId xmlns:a16="http://schemas.microsoft.com/office/drawing/2014/main" id="{DAFA3A1F-143A-3F4E-251F-1800F076E95F}"/>
                  </a:ext>
                </a:extLst>
              </p:cNvPr>
              <p:cNvSpPr/>
              <p:nvPr/>
            </p:nvSpPr>
            <p:spPr>
              <a:xfrm>
                <a:off x="7310266" y="4271255"/>
                <a:ext cx="40445" cy="40445"/>
              </a:xfrm>
              <a:custGeom>
                <a:avLst/>
                <a:gdLst/>
                <a:ahLst/>
                <a:cxnLst/>
                <a:rect l="l" t="t" r="r" b="b"/>
                <a:pathLst>
                  <a:path w="40957" h="40957" extrusionOk="0">
                    <a:moveTo>
                      <a:pt x="0" y="0"/>
                    </a:moveTo>
                    <a:lnTo>
                      <a:pt x="40957" y="0"/>
                    </a:lnTo>
                    <a:lnTo>
                      <a:pt x="40957" y="40958"/>
                    </a:lnTo>
                    <a:lnTo>
                      <a:pt x="0" y="4095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685;p49">
                <a:extLst>
                  <a:ext uri="{FF2B5EF4-FFF2-40B4-BE49-F238E27FC236}">
                    <a16:creationId xmlns:a16="http://schemas.microsoft.com/office/drawing/2014/main" id="{16E54379-5B77-AF93-AFC0-464F252B70DF}"/>
                  </a:ext>
                </a:extLst>
              </p:cNvPr>
              <p:cNvSpPr/>
              <p:nvPr/>
            </p:nvSpPr>
            <p:spPr>
              <a:xfrm>
                <a:off x="6643771" y="4272008"/>
                <a:ext cx="40445" cy="40445"/>
              </a:xfrm>
              <a:custGeom>
                <a:avLst/>
                <a:gdLst/>
                <a:ahLst/>
                <a:cxnLst/>
                <a:rect l="l" t="t" r="r" b="b"/>
                <a:pathLst>
                  <a:path w="40957" h="40957" extrusionOk="0">
                    <a:moveTo>
                      <a:pt x="0" y="0"/>
                    </a:moveTo>
                    <a:lnTo>
                      <a:pt x="40957" y="0"/>
                    </a:lnTo>
                    <a:lnTo>
                      <a:pt x="40957" y="40957"/>
                    </a:lnTo>
                    <a:lnTo>
                      <a:pt x="0" y="409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1686;p49">
                <a:extLst>
                  <a:ext uri="{FF2B5EF4-FFF2-40B4-BE49-F238E27FC236}">
                    <a16:creationId xmlns:a16="http://schemas.microsoft.com/office/drawing/2014/main" id="{6981AA4B-CF1D-2789-E5C1-2781F0D4FDC8}"/>
                  </a:ext>
                </a:extLst>
              </p:cNvPr>
              <p:cNvSpPr/>
              <p:nvPr/>
            </p:nvSpPr>
            <p:spPr>
              <a:xfrm>
                <a:off x="7310548" y="413633"/>
                <a:ext cx="40445" cy="40445"/>
              </a:xfrm>
              <a:custGeom>
                <a:avLst/>
                <a:gdLst/>
                <a:ahLst/>
                <a:cxnLst/>
                <a:rect l="l" t="t" r="r" b="b"/>
                <a:pathLst>
                  <a:path w="40957" h="40957" extrusionOk="0">
                    <a:moveTo>
                      <a:pt x="0" y="0"/>
                    </a:moveTo>
                    <a:lnTo>
                      <a:pt x="40957" y="0"/>
                    </a:lnTo>
                    <a:lnTo>
                      <a:pt x="40957" y="40958"/>
                    </a:lnTo>
                    <a:lnTo>
                      <a:pt x="0" y="4095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687;p49">
                <a:extLst>
                  <a:ext uri="{FF2B5EF4-FFF2-40B4-BE49-F238E27FC236}">
                    <a16:creationId xmlns:a16="http://schemas.microsoft.com/office/drawing/2014/main" id="{88D6D990-2C33-F16E-0D3E-0B160A25B03D}"/>
                  </a:ext>
                </a:extLst>
              </p:cNvPr>
              <p:cNvSpPr/>
              <p:nvPr/>
            </p:nvSpPr>
            <p:spPr>
              <a:xfrm>
                <a:off x="7202542" y="4159858"/>
                <a:ext cx="35743" cy="35743"/>
              </a:xfrm>
              <a:custGeom>
                <a:avLst/>
                <a:gdLst/>
                <a:ahLst/>
                <a:cxnLst/>
                <a:rect l="l" t="t" r="r" b="b"/>
                <a:pathLst>
                  <a:path w="36195" h="36195" extrusionOk="0">
                    <a:moveTo>
                      <a:pt x="18097" y="36195"/>
                    </a:moveTo>
                    <a:cubicBezTo>
                      <a:pt x="27622" y="36195"/>
                      <a:pt x="36195" y="28575"/>
                      <a:pt x="36195" y="18097"/>
                    </a:cubicBezTo>
                    <a:cubicBezTo>
                      <a:pt x="36195" y="8572"/>
                      <a:pt x="28575" y="0"/>
                      <a:pt x="18097" y="0"/>
                    </a:cubicBezTo>
                    <a:cubicBezTo>
                      <a:pt x="8572" y="0"/>
                      <a:pt x="0" y="7620"/>
                      <a:pt x="0" y="18097"/>
                    </a:cubicBezTo>
                    <a:cubicBezTo>
                      <a:pt x="953" y="27622"/>
                      <a:pt x="8572" y="36195"/>
                      <a:pt x="18097" y="36195"/>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 name="Google Shape;1692;p49">
              <a:extLst>
                <a:ext uri="{FF2B5EF4-FFF2-40B4-BE49-F238E27FC236}">
                  <a16:creationId xmlns:a16="http://schemas.microsoft.com/office/drawing/2014/main" id="{3EABE2D2-B4E9-AFE5-5999-2FC8BBCBDA6D}"/>
                </a:ext>
              </a:extLst>
            </p:cNvPr>
            <p:cNvGrpSpPr/>
            <p:nvPr/>
          </p:nvGrpSpPr>
          <p:grpSpPr>
            <a:xfrm>
              <a:off x="3815296" y="2889492"/>
              <a:ext cx="913325" cy="853200"/>
              <a:chOff x="3991375" y="2327425"/>
              <a:chExt cx="913325" cy="853200"/>
            </a:xfrm>
          </p:grpSpPr>
          <p:sp>
            <p:nvSpPr>
              <p:cNvPr id="42" name="Google Shape;1693;p49">
                <a:extLst>
                  <a:ext uri="{FF2B5EF4-FFF2-40B4-BE49-F238E27FC236}">
                    <a16:creationId xmlns:a16="http://schemas.microsoft.com/office/drawing/2014/main" id="{75E6F0F9-052E-1011-664D-DF732B540D19}"/>
                  </a:ext>
                </a:extLst>
              </p:cNvPr>
              <p:cNvSpPr/>
              <p:nvPr/>
            </p:nvSpPr>
            <p:spPr>
              <a:xfrm>
                <a:off x="4051500" y="2327425"/>
                <a:ext cx="853200" cy="853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 name="Google Shape;1694;p49">
                <a:extLst>
                  <a:ext uri="{FF2B5EF4-FFF2-40B4-BE49-F238E27FC236}">
                    <a16:creationId xmlns:a16="http://schemas.microsoft.com/office/drawing/2014/main" id="{357DB56D-01A3-EF2D-5C14-BE87EED3B568}"/>
                  </a:ext>
                </a:extLst>
              </p:cNvPr>
              <p:cNvSpPr/>
              <p:nvPr/>
            </p:nvSpPr>
            <p:spPr>
              <a:xfrm>
                <a:off x="4206575" y="2482525"/>
                <a:ext cx="543000" cy="54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 name="Google Shape;1695;p49">
                <a:extLst>
                  <a:ext uri="{FF2B5EF4-FFF2-40B4-BE49-F238E27FC236}">
                    <a16:creationId xmlns:a16="http://schemas.microsoft.com/office/drawing/2014/main" id="{58EC78A4-AFE1-0867-78A8-EBA96A4F461C}"/>
                  </a:ext>
                </a:extLst>
              </p:cNvPr>
              <p:cNvSpPr/>
              <p:nvPr/>
            </p:nvSpPr>
            <p:spPr>
              <a:xfrm>
                <a:off x="4407800" y="2693125"/>
                <a:ext cx="140700" cy="140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5" name="Google Shape;1696;p49">
                <a:extLst>
                  <a:ext uri="{FF2B5EF4-FFF2-40B4-BE49-F238E27FC236}">
                    <a16:creationId xmlns:a16="http://schemas.microsoft.com/office/drawing/2014/main" id="{4FF841CB-0F19-D572-CE5B-B705B045C0AD}"/>
                  </a:ext>
                </a:extLst>
              </p:cNvPr>
              <p:cNvCxnSpPr/>
              <p:nvPr/>
            </p:nvCxnSpPr>
            <p:spPr>
              <a:xfrm>
                <a:off x="3991375" y="2756450"/>
                <a:ext cx="121800" cy="0"/>
              </a:xfrm>
              <a:prstGeom prst="straightConnector1">
                <a:avLst/>
              </a:prstGeom>
              <a:noFill/>
              <a:ln w="9525" cap="flat" cmpd="sng">
                <a:solidFill>
                  <a:schemeClr val="dk1"/>
                </a:solidFill>
                <a:prstDash val="solid"/>
                <a:round/>
                <a:headEnd type="none" w="med" len="med"/>
                <a:tailEnd type="none" w="med" len="med"/>
              </a:ln>
            </p:spPr>
          </p:cxnSp>
          <p:cxnSp>
            <p:nvCxnSpPr>
              <p:cNvPr id="46" name="Google Shape;1697;p49">
                <a:extLst>
                  <a:ext uri="{FF2B5EF4-FFF2-40B4-BE49-F238E27FC236}">
                    <a16:creationId xmlns:a16="http://schemas.microsoft.com/office/drawing/2014/main" id="{CA981D8D-D182-81AB-27BD-2773F82AC71B}"/>
                  </a:ext>
                </a:extLst>
              </p:cNvPr>
              <p:cNvCxnSpPr/>
              <p:nvPr/>
            </p:nvCxnSpPr>
            <p:spPr>
              <a:xfrm rot="10800000" flipH="1">
                <a:off x="4758975" y="2428725"/>
                <a:ext cx="98400" cy="98400"/>
              </a:xfrm>
              <a:prstGeom prst="straightConnector1">
                <a:avLst/>
              </a:prstGeom>
              <a:noFill/>
              <a:ln w="9525" cap="flat" cmpd="sng">
                <a:solidFill>
                  <a:schemeClr val="dk1"/>
                </a:solidFill>
                <a:prstDash val="solid"/>
                <a:round/>
                <a:headEnd type="none" w="med" len="med"/>
                <a:tailEnd type="none" w="med" len="med"/>
              </a:ln>
            </p:spPr>
          </p:cxnSp>
        </p:grpSp>
      </p:grpSp>
      <p:pic>
        <p:nvPicPr>
          <p:cNvPr id="49" name="Picture 48">
            <a:extLst>
              <a:ext uri="{FF2B5EF4-FFF2-40B4-BE49-F238E27FC236}">
                <a16:creationId xmlns:a16="http://schemas.microsoft.com/office/drawing/2014/main" id="{1B051D2C-B9D5-1CF7-9D1C-BE1D78939E1D}"/>
              </a:ext>
            </a:extLst>
          </p:cNvPr>
          <p:cNvPicPr>
            <a:picLocks noChangeAspect="1"/>
          </p:cNvPicPr>
          <p:nvPr/>
        </p:nvPicPr>
        <p:blipFill>
          <a:blip r:embed="rId4"/>
          <a:stretch>
            <a:fillRect/>
          </a:stretch>
        </p:blipFill>
        <p:spPr>
          <a:xfrm rot="5400000">
            <a:off x="1006072" y="-832970"/>
            <a:ext cx="421613" cy="2310023"/>
          </a:xfrm>
          <a:prstGeom prst="rect">
            <a:avLst/>
          </a:prstGeom>
          <a:ln>
            <a:noFill/>
          </a:ln>
        </p:spPr>
      </p:pic>
      <p:pic>
        <p:nvPicPr>
          <p:cNvPr id="51" name="Picture 50">
            <a:extLst>
              <a:ext uri="{FF2B5EF4-FFF2-40B4-BE49-F238E27FC236}">
                <a16:creationId xmlns:a16="http://schemas.microsoft.com/office/drawing/2014/main" id="{429CA09F-6924-6F00-E99F-3B5BA2477A25}"/>
              </a:ext>
            </a:extLst>
          </p:cNvPr>
          <p:cNvPicPr>
            <a:picLocks noChangeAspect="1"/>
          </p:cNvPicPr>
          <p:nvPr/>
        </p:nvPicPr>
        <p:blipFill>
          <a:blip r:embed="rId4"/>
          <a:stretch>
            <a:fillRect/>
          </a:stretch>
        </p:blipFill>
        <p:spPr>
          <a:xfrm rot="5400000" flipV="1">
            <a:off x="7716620" y="-832665"/>
            <a:ext cx="421613" cy="2309413"/>
          </a:xfrm>
          <a:prstGeom prst="rect">
            <a:avLst/>
          </a:prstGeom>
          <a:ln>
            <a:noFill/>
          </a:ln>
        </p:spPr>
      </p:pic>
    </p:spTree>
    <p:extLst>
      <p:ext uri="{BB962C8B-B14F-4D97-AF65-F5344CB8AC3E}">
        <p14:creationId xmlns:p14="http://schemas.microsoft.com/office/powerpoint/2010/main" val="157093683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500"/>
                                        <p:tgtEl>
                                          <p:spTgt spid="5"/>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up)">
                                      <p:cBhvr>
                                        <p:cTn id="20" dur="500"/>
                                        <p:tgtEl>
                                          <p:spTgt spid="8">
                                            <p:txEl>
                                              <p:pRg st="0" end="0"/>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up)">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500"/>
                                        <p:tgtEl>
                                          <p:spTgt spid="9">
                                            <p:txEl>
                                              <p:pRg st="0" end="0"/>
                                            </p:txEl>
                                          </p:spTgt>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wipe(up)">
                                      <p:cBhvr>
                                        <p:cTn id="33" dur="5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wipe(up)">
                                      <p:cBhvr>
                                        <p:cTn id="38" dur="500"/>
                                        <p:tgtEl>
                                          <p:spTgt spid="10">
                                            <p:txEl>
                                              <p:pRg st="0" end="0"/>
                                            </p:txEl>
                                          </p:spTgt>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up)">
                                      <p:cBhvr>
                                        <p:cTn id="42" dur="500"/>
                                        <p:tgtEl>
                                          <p:spTgt spid="10">
                                            <p:txEl>
                                              <p:pRg st="1" end="1"/>
                                            </p:txEl>
                                          </p:spTgt>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wipe(up)">
                                      <p:cBhvr>
                                        <p:cTn id="4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uiExpand="1" build="p"/>
      <p:bldP spid="9" grpId="0" uiExpand="1" build="p"/>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Google Shape;1414;p35">
            <a:extLst>
              <a:ext uri="{FF2B5EF4-FFF2-40B4-BE49-F238E27FC236}">
                <a16:creationId xmlns:a16="http://schemas.microsoft.com/office/drawing/2014/main" id="{30EAA66B-4112-6D95-DE5B-FB67ED9E93DC}"/>
              </a:ext>
            </a:extLst>
          </p:cNvPr>
          <p:cNvSpPr txBox="1">
            <a:spLocks/>
          </p:cNvSpPr>
          <p:nvPr/>
        </p:nvSpPr>
        <p:spPr>
          <a:xfrm>
            <a:off x="31682" y="640936"/>
            <a:ext cx="2977513" cy="547214"/>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2.4 Frequency &amp;</a:t>
            </a:r>
          </a:p>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Talking Time</a:t>
            </a:r>
          </a:p>
        </p:txBody>
      </p:sp>
      <p:sp>
        <p:nvSpPr>
          <p:cNvPr id="5" name="Google Shape;1415;p35">
            <a:extLst>
              <a:ext uri="{FF2B5EF4-FFF2-40B4-BE49-F238E27FC236}">
                <a16:creationId xmlns:a16="http://schemas.microsoft.com/office/drawing/2014/main" id="{4485296B-3AD5-5105-DD26-4DE599A2DE33}"/>
              </a:ext>
            </a:extLst>
          </p:cNvPr>
          <p:cNvSpPr txBox="1">
            <a:spLocks/>
          </p:cNvSpPr>
          <p:nvPr/>
        </p:nvSpPr>
        <p:spPr>
          <a:xfrm>
            <a:off x="3102745" y="640936"/>
            <a:ext cx="2977514" cy="547212"/>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2.5 Language Choice</a:t>
            </a:r>
          </a:p>
        </p:txBody>
      </p:sp>
      <p:sp>
        <p:nvSpPr>
          <p:cNvPr id="6" name="Google Shape;1416;p35">
            <a:extLst>
              <a:ext uri="{FF2B5EF4-FFF2-40B4-BE49-F238E27FC236}">
                <a16:creationId xmlns:a16="http://schemas.microsoft.com/office/drawing/2014/main" id="{606673F5-42DF-611B-1894-CD8B81AE84FE}"/>
              </a:ext>
            </a:extLst>
          </p:cNvPr>
          <p:cNvSpPr txBox="1">
            <a:spLocks/>
          </p:cNvSpPr>
          <p:nvPr/>
        </p:nvSpPr>
        <p:spPr>
          <a:xfrm>
            <a:off x="6155805" y="640936"/>
            <a:ext cx="2926328" cy="547213"/>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2.6 Direct Error Correction</a:t>
            </a:r>
          </a:p>
        </p:txBody>
      </p:sp>
      <p:sp>
        <p:nvSpPr>
          <p:cNvPr id="7" name="Google Shape;1417;p35">
            <a:extLst>
              <a:ext uri="{FF2B5EF4-FFF2-40B4-BE49-F238E27FC236}">
                <a16:creationId xmlns:a16="http://schemas.microsoft.com/office/drawing/2014/main" id="{520FD5FA-B058-B9D8-5733-784B594E90B4}"/>
              </a:ext>
            </a:extLst>
          </p:cNvPr>
          <p:cNvSpPr txBox="1">
            <a:spLocks noGrp="1"/>
          </p:cNvSpPr>
          <p:nvPr>
            <p:ph type="title"/>
          </p:nvPr>
        </p:nvSpPr>
        <p:spPr>
          <a:xfrm>
            <a:off x="720000" y="92134"/>
            <a:ext cx="7704000" cy="421613"/>
          </a:xfrm>
          <a:prstGeom prst="rect">
            <a:avLst/>
          </a:prstGeom>
          <a:blipFill>
            <a:blip r:embed="rId3"/>
            <a:stretch>
              <a:fillRect/>
            </a:stretch>
          </a:blipFill>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Literature Review</a:t>
            </a:r>
            <a:endParaRPr sz="3000" dirty="0"/>
          </a:p>
        </p:txBody>
      </p:sp>
      <p:sp>
        <p:nvSpPr>
          <p:cNvPr id="8" name="Google Shape;1418;p35">
            <a:extLst>
              <a:ext uri="{FF2B5EF4-FFF2-40B4-BE49-F238E27FC236}">
                <a16:creationId xmlns:a16="http://schemas.microsoft.com/office/drawing/2014/main" id="{9A6854F1-2A72-7FD0-86DE-77D9313A8648}"/>
              </a:ext>
            </a:extLst>
          </p:cNvPr>
          <p:cNvSpPr txBox="1">
            <a:spLocks/>
          </p:cNvSpPr>
          <p:nvPr/>
        </p:nvSpPr>
        <p:spPr>
          <a:xfrm>
            <a:off x="61866" y="1161974"/>
            <a:ext cx="2938507" cy="3871249"/>
          </a:xfrm>
          <a:prstGeom prst="rect">
            <a:avLst/>
          </a:prstGeom>
          <a:noFill/>
          <a:ln>
            <a:noFill/>
          </a:ln>
        </p:spPr>
        <p:txBody>
          <a:bodyPr spcFirstLastPara="1" wrap="square" lIns="91425" tIns="91425" rIns="91425" bIns="91425" anchor="t" anchorCtr="0">
            <a:noAutofit/>
          </a:bodyPr>
          <a:lstStyle/>
          <a:p>
            <a:pPr indent="177800" algn="just" rtl="0">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Categorized into pre-response and post-response pauses (Rowe, 1974). Further classified as teacher and student reaction time, and teacher and student-initiated wait times (Fowler, 1975).</a:t>
            </a:r>
          </a:p>
          <a:p>
            <a:pPr indent="177800" algn="just" rtl="0">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Encourages active student participation in response formulation, particularly beneficial in language classrooms for learning opportunities (Aras, 2007; Morgan &amp; Saxton, 2006).</a:t>
            </a:r>
          </a:p>
          <a:p>
            <a:pPr indent="177800" algn="just" rtl="0">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May not always be effective, especially with ESL students, and could potentially hinder cognitive achievement (</a:t>
            </a:r>
            <a:r>
              <a:rPr lang="en-US" dirty="0" err="1">
                <a:solidFill>
                  <a:sysClr val="windowText" lastClr="000000"/>
                </a:solidFill>
                <a:latin typeface="Roboto" panose="02000000000000000000" pitchFamily="2" charset="0"/>
                <a:ea typeface="Roboto" panose="02000000000000000000" pitchFamily="2" charset="0"/>
                <a:cs typeface="Roboto" panose="02000000000000000000" pitchFamily="2" charset="0"/>
              </a:rPr>
              <a:t>Allwright</a:t>
            </a: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 1988; </a:t>
            </a:r>
            <a:r>
              <a:rPr lang="en-US" dirty="0" err="1">
                <a:solidFill>
                  <a:sysClr val="windowText" lastClr="000000"/>
                </a:solidFill>
                <a:latin typeface="Roboto" panose="02000000000000000000" pitchFamily="2" charset="0"/>
                <a:ea typeface="Roboto" panose="02000000000000000000" pitchFamily="2" charset="0"/>
                <a:cs typeface="Roboto" panose="02000000000000000000" pitchFamily="2" charset="0"/>
              </a:rPr>
              <a:t>Duell</a:t>
            </a: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 1994, 1995).</a:t>
            </a:r>
          </a:p>
        </p:txBody>
      </p:sp>
      <p:sp>
        <p:nvSpPr>
          <p:cNvPr id="9" name="Google Shape;1419;p35">
            <a:extLst>
              <a:ext uri="{FF2B5EF4-FFF2-40B4-BE49-F238E27FC236}">
                <a16:creationId xmlns:a16="http://schemas.microsoft.com/office/drawing/2014/main" id="{83ABC72E-6E2F-2F38-F1D0-A38A5F2E1C3C}"/>
              </a:ext>
            </a:extLst>
          </p:cNvPr>
          <p:cNvSpPr txBox="1">
            <a:spLocks/>
          </p:cNvSpPr>
          <p:nvPr/>
        </p:nvSpPr>
        <p:spPr>
          <a:xfrm>
            <a:off x="3102745" y="1161971"/>
            <a:ext cx="2938507" cy="38712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9388"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Significant influence on educational outcomes (</a:t>
            </a:r>
            <a:r>
              <a:rPr lang="en-US" dirty="0" err="1">
                <a:latin typeface="Roboto" panose="02000000000000000000" pitchFamily="2" charset="0"/>
                <a:ea typeface="Roboto" panose="02000000000000000000" pitchFamily="2" charset="0"/>
                <a:cs typeface="Roboto" panose="02000000000000000000" pitchFamily="2" charset="0"/>
              </a:rPr>
              <a:t>Rizaldi</a:t>
            </a:r>
            <a:r>
              <a:rPr lang="en-US" dirty="0">
                <a:latin typeface="Roboto" panose="02000000000000000000" pitchFamily="2" charset="0"/>
                <a:ea typeface="Roboto" panose="02000000000000000000" pitchFamily="2" charset="0"/>
                <a:cs typeface="Roboto" panose="02000000000000000000" pitchFamily="2" charset="0"/>
              </a:rPr>
              <a:t>, 2021; </a:t>
            </a:r>
            <a:r>
              <a:rPr lang="en-US" dirty="0" err="1">
                <a:latin typeface="Roboto" panose="02000000000000000000" pitchFamily="2" charset="0"/>
                <a:ea typeface="Roboto" panose="02000000000000000000" pitchFamily="2" charset="0"/>
                <a:cs typeface="Roboto" panose="02000000000000000000" pitchFamily="2" charset="0"/>
              </a:rPr>
              <a:t>Winanta</a:t>
            </a:r>
            <a:r>
              <a:rPr lang="en-US" dirty="0">
                <a:latin typeface="Roboto" panose="02000000000000000000" pitchFamily="2" charset="0"/>
                <a:ea typeface="Roboto" panose="02000000000000000000" pitchFamily="2" charset="0"/>
                <a:cs typeface="Roboto" panose="02000000000000000000" pitchFamily="2" charset="0"/>
              </a:rPr>
              <a:t> et al., 2020).</a:t>
            </a:r>
          </a:p>
          <a:p>
            <a:pPr indent="179388"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Strategic use of the mother tongue helps overcome cognitive challenges, but should be used carefully (Pratiwi, 2019).</a:t>
            </a:r>
          </a:p>
          <a:p>
            <a:pPr indent="179388"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Adapting language choices is crucial for enhancing communication effectiveness, particularly with young learners (</a:t>
            </a:r>
            <a:r>
              <a:rPr lang="en-US" dirty="0" err="1">
                <a:latin typeface="Roboto" panose="02000000000000000000" pitchFamily="2" charset="0"/>
                <a:ea typeface="Roboto" panose="02000000000000000000" pitchFamily="2" charset="0"/>
                <a:cs typeface="Roboto" panose="02000000000000000000" pitchFamily="2" charset="0"/>
              </a:rPr>
              <a:t>Khusna</a:t>
            </a:r>
            <a:r>
              <a:rPr lang="en-US" dirty="0">
                <a:latin typeface="Roboto" panose="02000000000000000000" pitchFamily="2" charset="0"/>
                <a:ea typeface="Roboto" panose="02000000000000000000" pitchFamily="2" charset="0"/>
                <a:cs typeface="Roboto" panose="02000000000000000000" pitchFamily="2" charset="0"/>
              </a:rPr>
              <a:t> et al., 2022).</a:t>
            </a:r>
          </a:p>
        </p:txBody>
      </p:sp>
      <p:sp>
        <p:nvSpPr>
          <p:cNvPr id="10" name="Google Shape;1420;p35">
            <a:extLst>
              <a:ext uri="{FF2B5EF4-FFF2-40B4-BE49-F238E27FC236}">
                <a16:creationId xmlns:a16="http://schemas.microsoft.com/office/drawing/2014/main" id="{535B808B-5F49-B8F5-2697-2EC252410393}"/>
              </a:ext>
            </a:extLst>
          </p:cNvPr>
          <p:cNvSpPr txBox="1">
            <a:spLocks/>
          </p:cNvSpPr>
          <p:nvPr/>
        </p:nvSpPr>
        <p:spPr>
          <a:xfrm>
            <a:off x="6143624" y="1161971"/>
            <a:ext cx="2938508" cy="387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7800"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Frequently used in EFL classrooms.</a:t>
            </a:r>
          </a:p>
          <a:p>
            <a:pPr indent="177800"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Strategies include clarification requests, recasts, and metalinguistic cues (Phuong &amp; Huan, 2018). Recasts are commonly employed, but their effectiveness remains debated (</a:t>
            </a:r>
            <a:r>
              <a:rPr lang="en-US" dirty="0" err="1">
                <a:latin typeface="Roboto" panose="02000000000000000000" pitchFamily="2" charset="0"/>
                <a:ea typeface="Roboto" panose="02000000000000000000" pitchFamily="2" charset="0"/>
                <a:cs typeface="Roboto" panose="02000000000000000000" pitchFamily="2" charset="0"/>
              </a:rPr>
              <a:t>Fungula</a:t>
            </a:r>
            <a:r>
              <a:rPr lang="en-US" dirty="0">
                <a:latin typeface="Roboto" panose="02000000000000000000" pitchFamily="2" charset="0"/>
                <a:ea typeface="Roboto" panose="02000000000000000000" pitchFamily="2" charset="0"/>
                <a:cs typeface="Roboto" panose="02000000000000000000" pitchFamily="2" charset="0"/>
              </a:rPr>
              <a:t>, 2013).</a:t>
            </a:r>
          </a:p>
          <a:p>
            <a:pPr indent="177800"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Direct error correction decreases with higher learner proficiency (</a:t>
            </a:r>
            <a:r>
              <a:rPr lang="en-US" dirty="0" err="1">
                <a:latin typeface="Roboto" panose="02000000000000000000" pitchFamily="2" charset="0"/>
                <a:ea typeface="Roboto" panose="02000000000000000000" pitchFamily="2" charset="0"/>
                <a:cs typeface="Roboto" panose="02000000000000000000" pitchFamily="2" charset="0"/>
              </a:rPr>
              <a:t>Ahangari</a:t>
            </a:r>
            <a:r>
              <a:rPr lang="en-US" dirty="0">
                <a:latin typeface="Roboto" panose="02000000000000000000" pitchFamily="2" charset="0"/>
                <a:ea typeface="Roboto" panose="02000000000000000000" pitchFamily="2" charset="0"/>
                <a:cs typeface="Roboto" panose="02000000000000000000" pitchFamily="2" charset="0"/>
              </a:rPr>
              <a:t> &amp; </a:t>
            </a:r>
            <a:r>
              <a:rPr lang="en-US" dirty="0" err="1">
                <a:latin typeface="Roboto" panose="02000000000000000000" pitchFamily="2" charset="0"/>
                <a:ea typeface="Roboto" panose="02000000000000000000" pitchFamily="2" charset="0"/>
                <a:cs typeface="Roboto" panose="02000000000000000000" pitchFamily="2" charset="0"/>
              </a:rPr>
              <a:t>Amirzadeh</a:t>
            </a:r>
            <a:r>
              <a:rPr lang="en-US" dirty="0">
                <a:latin typeface="Roboto" panose="02000000000000000000" pitchFamily="2" charset="0"/>
                <a:ea typeface="Roboto" panose="02000000000000000000" pitchFamily="2" charset="0"/>
                <a:cs typeface="Roboto" panose="02000000000000000000" pitchFamily="2" charset="0"/>
              </a:rPr>
              <a:t>, 2011).</a:t>
            </a:r>
          </a:p>
        </p:txBody>
      </p:sp>
      <p:grpSp>
        <p:nvGrpSpPr>
          <p:cNvPr id="11" name="Google Shape;1421;p35">
            <a:extLst>
              <a:ext uri="{FF2B5EF4-FFF2-40B4-BE49-F238E27FC236}">
                <a16:creationId xmlns:a16="http://schemas.microsoft.com/office/drawing/2014/main" id="{100ADAF1-4EDC-DA53-5245-2FD905981BFE}"/>
              </a:ext>
            </a:extLst>
          </p:cNvPr>
          <p:cNvGrpSpPr/>
          <p:nvPr/>
        </p:nvGrpSpPr>
        <p:grpSpPr>
          <a:xfrm>
            <a:off x="3172875" y="503888"/>
            <a:ext cx="2798250" cy="46800"/>
            <a:chOff x="3014138" y="1758775"/>
            <a:chExt cx="2798250" cy="46800"/>
          </a:xfrm>
        </p:grpSpPr>
        <p:cxnSp>
          <p:nvCxnSpPr>
            <p:cNvPr id="12" name="Google Shape;1422;p35">
              <a:extLst>
                <a:ext uri="{FF2B5EF4-FFF2-40B4-BE49-F238E27FC236}">
                  <a16:creationId xmlns:a16="http://schemas.microsoft.com/office/drawing/2014/main" id="{AD9C573F-04F5-CC92-F365-7641860313BF}"/>
                </a:ext>
              </a:extLst>
            </p:cNvPr>
            <p:cNvCxnSpPr>
              <a:stCxn id="16" idx="3"/>
              <a:endCxn id="13"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13" name="Google Shape;1424;p35">
              <a:extLst>
                <a:ext uri="{FF2B5EF4-FFF2-40B4-BE49-F238E27FC236}">
                  <a16:creationId xmlns:a16="http://schemas.microsoft.com/office/drawing/2014/main" id="{9F80259E-9EC5-E248-9CFF-E96764B51DCD}"/>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 name="Google Shape;1425;p35">
              <a:extLst>
                <a:ext uri="{FF2B5EF4-FFF2-40B4-BE49-F238E27FC236}">
                  <a16:creationId xmlns:a16="http://schemas.microsoft.com/office/drawing/2014/main" id="{4EAD6802-32F0-4A5F-BDA3-60B99524D299}"/>
                </a:ext>
              </a:extLst>
            </p:cNvPr>
            <p:cNvCxnSpPr>
              <a:stCxn id="15" idx="3"/>
              <a:endCxn id="16"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15" name="Google Shape;1426;p35">
              <a:extLst>
                <a:ext uri="{FF2B5EF4-FFF2-40B4-BE49-F238E27FC236}">
                  <a16:creationId xmlns:a16="http://schemas.microsoft.com/office/drawing/2014/main" id="{06073CAB-1AF8-52FF-6EAC-27F29AF484F5}"/>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 name="Google Shape;1423;p35">
              <a:extLst>
                <a:ext uri="{FF2B5EF4-FFF2-40B4-BE49-F238E27FC236}">
                  <a16:creationId xmlns:a16="http://schemas.microsoft.com/office/drawing/2014/main" id="{6ED06ADF-F375-695A-6493-FACC9E5E7F8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 name="Google Shape;1427;p35">
              <a:extLst>
                <a:ext uri="{FF2B5EF4-FFF2-40B4-BE49-F238E27FC236}">
                  <a16:creationId xmlns:a16="http://schemas.microsoft.com/office/drawing/2014/main" id="{E7294AFD-595B-3660-EA07-2FB199335475}"/>
                </a:ext>
              </a:extLst>
            </p:cNvPr>
            <p:cNvCxnSpPr>
              <a:stCxn id="18" idx="6"/>
              <a:endCxn id="15"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18" name="Google Shape;1428;p35">
              <a:extLst>
                <a:ext uri="{FF2B5EF4-FFF2-40B4-BE49-F238E27FC236}">
                  <a16:creationId xmlns:a16="http://schemas.microsoft.com/office/drawing/2014/main" id="{1742F329-76B9-09A8-4C5A-F88BCF82D2F5}"/>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9" name="Google Shape;1421;p35">
            <a:extLst>
              <a:ext uri="{FF2B5EF4-FFF2-40B4-BE49-F238E27FC236}">
                <a16:creationId xmlns:a16="http://schemas.microsoft.com/office/drawing/2014/main" id="{231E6DC8-D7D9-A260-8D46-44C23C50AC5E}"/>
              </a:ext>
            </a:extLst>
          </p:cNvPr>
          <p:cNvGrpSpPr/>
          <p:nvPr/>
        </p:nvGrpSpPr>
        <p:grpSpPr>
          <a:xfrm rot="5400000">
            <a:off x="1276936" y="2962617"/>
            <a:ext cx="3446872" cy="45719"/>
            <a:chOff x="3014138" y="1758775"/>
            <a:chExt cx="2798250" cy="46800"/>
          </a:xfrm>
        </p:grpSpPr>
        <p:cxnSp>
          <p:nvCxnSpPr>
            <p:cNvPr id="20" name="Google Shape;1422;p35">
              <a:extLst>
                <a:ext uri="{FF2B5EF4-FFF2-40B4-BE49-F238E27FC236}">
                  <a16:creationId xmlns:a16="http://schemas.microsoft.com/office/drawing/2014/main" id="{3CE90DB2-318D-BB0F-DA19-8A9015AD5263}"/>
                </a:ext>
              </a:extLst>
            </p:cNvPr>
            <p:cNvCxnSpPr>
              <a:stCxn id="24" idx="3"/>
              <a:endCxn id="21"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1" name="Google Shape;1424;p35">
              <a:extLst>
                <a:ext uri="{FF2B5EF4-FFF2-40B4-BE49-F238E27FC236}">
                  <a16:creationId xmlns:a16="http://schemas.microsoft.com/office/drawing/2014/main" id="{CA5B30EE-A723-64E4-632D-12426E84F187}"/>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 name="Google Shape;1425;p35">
              <a:extLst>
                <a:ext uri="{FF2B5EF4-FFF2-40B4-BE49-F238E27FC236}">
                  <a16:creationId xmlns:a16="http://schemas.microsoft.com/office/drawing/2014/main" id="{CFC9FEAE-9EEC-F205-001C-E91A619B45F8}"/>
                </a:ext>
              </a:extLst>
            </p:cNvPr>
            <p:cNvCxnSpPr>
              <a:stCxn id="23" idx="3"/>
              <a:endCxn id="24"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23" name="Google Shape;1426;p35">
              <a:extLst>
                <a:ext uri="{FF2B5EF4-FFF2-40B4-BE49-F238E27FC236}">
                  <a16:creationId xmlns:a16="http://schemas.microsoft.com/office/drawing/2014/main" id="{2474B2B1-75C0-7494-F32E-F49B8B59A560}"/>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 name="Google Shape;1423;p35">
              <a:extLst>
                <a:ext uri="{FF2B5EF4-FFF2-40B4-BE49-F238E27FC236}">
                  <a16:creationId xmlns:a16="http://schemas.microsoft.com/office/drawing/2014/main" id="{CC1267E7-9793-2759-1069-38FCDF13A4DF}"/>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5" name="Google Shape;1427;p35">
              <a:extLst>
                <a:ext uri="{FF2B5EF4-FFF2-40B4-BE49-F238E27FC236}">
                  <a16:creationId xmlns:a16="http://schemas.microsoft.com/office/drawing/2014/main" id="{D6D791DB-2B55-D044-3B50-3D3CDD2ECC07}"/>
                </a:ext>
              </a:extLst>
            </p:cNvPr>
            <p:cNvCxnSpPr>
              <a:stCxn id="26" idx="6"/>
              <a:endCxn id="23"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26" name="Google Shape;1428;p35">
              <a:extLst>
                <a:ext uri="{FF2B5EF4-FFF2-40B4-BE49-F238E27FC236}">
                  <a16:creationId xmlns:a16="http://schemas.microsoft.com/office/drawing/2014/main" id="{9AFDD346-1E3D-31B2-21AA-C6D692A97306}"/>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7" name="Google Shape;1421;p35">
            <a:extLst>
              <a:ext uri="{FF2B5EF4-FFF2-40B4-BE49-F238E27FC236}">
                <a16:creationId xmlns:a16="http://schemas.microsoft.com/office/drawing/2014/main" id="{D05D39D1-8865-2E7A-A614-47CA20CCC2C0}"/>
              </a:ext>
            </a:extLst>
          </p:cNvPr>
          <p:cNvGrpSpPr/>
          <p:nvPr/>
        </p:nvGrpSpPr>
        <p:grpSpPr>
          <a:xfrm rot="5400000">
            <a:off x="4369001" y="2962617"/>
            <a:ext cx="3446872" cy="45719"/>
            <a:chOff x="3014138" y="1758775"/>
            <a:chExt cx="2798250" cy="46800"/>
          </a:xfrm>
        </p:grpSpPr>
        <p:cxnSp>
          <p:nvCxnSpPr>
            <p:cNvPr id="28" name="Google Shape;1422;p35">
              <a:extLst>
                <a:ext uri="{FF2B5EF4-FFF2-40B4-BE49-F238E27FC236}">
                  <a16:creationId xmlns:a16="http://schemas.microsoft.com/office/drawing/2014/main" id="{2B7D97AD-316A-F18B-6327-8A984163AA3B}"/>
                </a:ext>
              </a:extLst>
            </p:cNvPr>
            <p:cNvCxnSpPr>
              <a:stCxn id="32" idx="3"/>
              <a:endCxn id="29"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9" name="Google Shape;1424;p35">
              <a:extLst>
                <a:ext uri="{FF2B5EF4-FFF2-40B4-BE49-F238E27FC236}">
                  <a16:creationId xmlns:a16="http://schemas.microsoft.com/office/drawing/2014/main" id="{C26FFD55-B6BF-8F3E-B22E-057344485F78}"/>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0" name="Google Shape;1425;p35">
              <a:extLst>
                <a:ext uri="{FF2B5EF4-FFF2-40B4-BE49-F238E27FC236}">
                  <a16:creationId xmlns:a16="http://schemas.microsoft.com/office/drawing/2014/main" id="{50CA4EFE-534E-BD91-2294-063C6BAAB228}"/>
                </a:ext>
              </a:extLst>
            </p:cNvPr>
            <p:cNvCxnSpPr>
              <a:stCxn id="31" idx="3"/>
              <a:endCxn id="32"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31" name="Google Shape;1426;p35">
              <a:extLst>
                <a:ext uri="{FF2B5EF4-FFF2-40B4-BE49-F238E27FC236}">
                  <a16:creationId xmlns:a16="http://schemas.microsoft.com/office/drawing/2014/main" id="{C91F3CB4-C9F7-599D-8CC7-007E58FE47F8}"/>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 name="Google Shape;1423;p35">
              <a:extLst>
                <a:ext uri="{FF2B5EF4-FFF2-40B4-BE49-F238E27FC236}">
                  <a16:creationId xmlns:a16="http://schemas.microsoft.com/office/drawing/2014/main" id="{4C6CBCD8-2D13-6842-E4D9-ADEC7ADEAD5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3" name="Google Shape;1427;p35">
              <a:extLst>
                <a:ext uri="{FF2B5EF4-FFF2-40B4-BE49-F238E27FC236}">
                  <a16:creationId xmlns:a16="http://schemas.microsoft.com/office/drawing/2014/main" id="{7A6A4F99-03F1-F6B4-CCEF-C235A516D71D}"/>
                </a:ext>
              </a:extLst>
            </p:cNvPr>
            <p:cNvCxnSpPr>
              <a:stCxn id="34" idx="6"/>
              <a:endCxn id="31"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34" name="Google Shape;1428;p35">
              <a:extLst>
                <a:ext uri="{FF2B5EF4-FFF2-40B4-BE49-F238E27FC236}">
                  <a16:creationId xmlns:a16="http://schemas.microsoft.com/office/drawing/2014/main" id="{4A7AD526-942B-98E5-7BFA-486F63EC828E}"/>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 name="Google Shape;1395;p34">
            <a:extLst>
              <a:ext uri="{FF2B5EF4-FFF2-40B4-BE49-F238E27FC236}">
                <a16:creationId xmlns:a16="http://schemas.microsoft.com/office/drawing/2014/main" id="{45671EC5-E03E-A9F3-0BA7-05CE7563AB1F}"/>
              </a:ext>
            </a:extLst>
          </p:cNvPr>
          <p:cNvGrpSpPr/>
          <p:nvPr/>
        </p:nvGrpSpPr>
        <p:grpSpPr>
          <a:xfrm>
            <a:off x="8701733" y="4022966"/>
            <a:ext cx="380400" cy="1028400"/>
            <a:chOff x="1277825" y="3102075"/>
            <a:chExt cx="380400" cy="1028400"/>
          </a:xfrm>
        </p:grpSpPr>
        <p:sp>
          <p:nvSpPr>
            <p:cNvPr id="3" name="Google Shape;1396;p34">
              <a:extLst>
                <a:ext uri="{FF2B5EF4-FFF2-40B4-BE49-F238E27FC236}">
                  <a16:creationId xmlns:a16="http://schemas.microsoft.com/office/drawing/2014/main" id="{FDD8FD0B-1B6D-B80F-C9E2-C267CBF7ACD8}"/>
                </a:ext>
              </a:extLst>
            </p:cNvPr>
            <p:cNvSpPr/>
            <p:nvPr/>
          </p:nvSpPr>
          <p:spPr>
            <a:xfrm rot="5400000">
              <a:off x="953825" y="3426075"/>
              <a:ext cx="1028400" cy="380400"/>
            </a:xfrm>
            <a:prstGeom prst="roundRect">
              <a:avLst>
                <a:gd name="adj" fmla="val 3802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35" name="Google Shape;1397;p34">
              <a:extLst>
                <a:ext uri="{FF2B5EF4-FFF2-40B4-BE49-F238E27FC236}">
                  <a16:creationId xmlns:a16="http://schemas.microsoft.com/office/drawing/2014/main" id="{8DFF4B56-AA16-CEDF-9331-404D0828E252}"/>
                </a:ext>
              </a:extLst>
            </p:cNvPr>
            <p:cNvGrpSpPr/>
            <p:nvPr/>
          </p:nvGrpSpPr>
          <p:grpSpPr>
            <a:xfrm>
              <a:off x="1357424" y="3288809"/>
              <a:ext cx="221206" cy="654933"/>
              <a:chOff x="1357424" y="3321840"/>
              <a:chExt cx="221206" cy="654933"/>
            </a:xfrm>
          </p:grpSpPr>
          <p:sp>
            <p:nvSpPr>
              <p:cNvPr id="36" name="Google Shape;1398;p34">
                <a:extLst>
                  <a:ext uri="{FF2B5EF4-FFF2-40B4-BE49-F238E27FC236}">
                    <a16:creationId xmlns:a16="http://schemas.microsoft.com/office/drawing/2014/main" id="{EA13E38A-9493-0C7B-CB60-7168C77FD004}"/>
                  </a:ext>
                </a:extLst>
              </p:cNvPr>
              <p:cNvSpPr/>
              <p:nvPr/>
            </p:nvSpPr>
            <p:spPr>
              <a:xfrm>
                <a:off x="1366137" y="3768433"/>
                <a:ext cx="203775" cy="208339"/>
              </a:xfrm>
              <a:custGeom>
                <a:avLst/>
                <a:gdLst/>
                <a:ahLst/>
                <a:cxnLst/>
                <a:rect l="l" t="t" r="r" b="b"/>
                <a:pathLst>
                  <a:path w="6161" h="6299" extrusionOk="0">
                    <a:moveTo>
                      <a:pt x="1" y="0"/>
                    </a:moveTo>
                    <a:lnTo>
                      <a:pt x="1" y="1804"/>
                    </a:lnTo>
                    <a:lnTo>
                      <a:pt x="1027" y="1804"/>
                    </a:lnTo>
                    <a:lnTo>
                      <a:pt x="1027" y="1055"/>
                    </a:lnTo>
                    <a:lnTo>
                      <a:pt x="2553" y="1055"/>
                    </a:lnTo>
                    <a:lnTo>
                      <a:pt x="2553" y="5244"/>
                    </a:lnTo>
                    <a:lnTo>
                      <a:pt x="1860" y="5244"/>
                    </a:lnTo>
                    <a:lnTo>
                      <a:pt x="1860" y="6299"/>
                    </a:lnTo>
                    <a:lnTo>
                      <a:pt x="4301" y="6299"/>
                    </a:lnTo>
                    <a:lnTo>
                      <a:pt x="4301" y="5244"/>
                    </a:lnTo>
                    <a:lnTo>
                      <a:pt x="3608" y="5244"/>
                    </a:lnTo>
                    <a:lnTo>
                      <a:pt x="3608" y="1055"/>
                    </a:lnTo>
                    <a:lnTo>
                      <a:pt x="5134" y="1055"/>
                    </a:lnTo>
                    <a:lnTo>
                      <a:pt x="5134" y="1804"/>
                    </a:lnTo>
                    <a:lnTo>
                      <a:pt x="6160" y="1804"/>
                    </a:lnTo>
                    <a:lnTo>
                      <a:pt x="6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399;p34">
                <a:extLst>
                  <a:ext uri="{FF2B5EF4-FFF2-40B4-BE49-F238E27FC236}">
                    <a16:creationId xmlns:a16="http://schemas.microsoft.com/office/drawing/2014/main" id="{38EF582C-478D-28B5-2D26-96BB92671FBB}"/>
                  </a:ext>
                </a:extLst>
              </p:cNvPr>
              <p:cNvGrpSpPr/>
              <p:nvPr/>
            </p:nvGrpSpPr>
            <p:grpSpPr>
              <a:xfrm>
                <a:off x="1357424" y="3321840"/>
                <a:ext cx="221206" cy="225770"/>
                <a:chOff x="4219125" y="6229800"/>
                <a:chExt cx="167200" cy="170650"/>
              </a:xfrm>
            </p:grpSpPr>
            <p:sp>
              <p:nvSpPr>
                <p:cNvPr id="38" name="Google Shape;1400;p34">
                  <a:extLst>
                    <a:ext uri="{FF2B5EF4-FFF2-40B4-BE49-F238E27FC236}">
                      <a16:creationId xmlns:a16="http://schemas.microsoft.com/office/drawing/2014/main" id="{2C47717B-DFDD-C6F3-5285-277023E565F5}"/>
                    </a:ext>
                  </a:extLst>
                </p:cNvPr>
                <p:cNvSpPr/>
                <p:nvPr/>
              </p:nvSpPr>
              <p:spPr>
                <a:xfrm>
                  <a:off x="4315550" y="6229800"/>
                  <a:ext cx="70775" cy="71450"/>
                </a:xfrm>
                <a:custGeom>
                  <a:avLst/>
                  <a:gdLst/>
                  <a:ahLst/>
                  <a:cxnLst/>
                  <a:rect l="l" t="t" r="r" b="b"/>
                  <a:pathLst>
                    <a:path w="2831" h="2858" extrusionOk="0">
                      <a:moveTo>
                        <a:pt x="1110" y="0"/>
                      </a:moveTo>
                      <a:lnTo>
                        <a:pt x="0" y="1110"/>
                      </a:lnTo>
                      <a:lnTo>
                        <a:pt x="1748" y="2858"/>
                      </a:lnTo>
                      <a:lnTo>
                        <a:pt x="2830" y="1804"/>
                      </a:lnTo>
                      <a:lnTo>
                        <a:pt x="1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01;p34">
                  <a:extLst>
                    <a:ext uri="{FF2B5EF4-FFF2-40B4-BE49-F238E27FC236}">
                      <a16:creationId xmlns:a16="http://schemas.microsoft.com/office/drawing/2014/main" id="{049157C3-C1B0-B5A9-1C92-75D5CC40233C}"/>
                    </a:ext>
                  </a:extLst>
                </p:cNvPr>
                <p:cNvSpPr/>
                <p:nvPr/>
              </p:nvSpPr>
              <p:spPr>
                <a:xfrm>
                  <a:off x="4219125" y="6265850"/>
                  <a:ext cx="134600" cy="134600"/>
                </a:xfrm>
                <a:custGeom>
                  <a:avLst/>
                  <a:gdLst/>
                  <a:ahLst/>
                  <a:cxnLst/>
                  <a:rect l="l" t="t" r="r" b="b"/>
                  <a:pathLst>
                    <a:path w="5384" h="5384" extrusionOk="0">
                      <a:moveTo>
                        <a:pt x="3469" y="1"/>
                      </a:moveTo>
                      <a:lnTo>
                        <a:pt x="1304" y="1028"/>
                      </a:lnTo>
                      <a:lnTo>
                        <a:pt x="0" y="4385"/>
                      </a:lnTo>
                      <a:lnTo>
                        <a:pt x="250" y="4662"/>
                      </a:lnTo>
                      <a:lnTo>
                        <a:pt x="2109" y="2886"/>
                      </a:lnTo>
                      <a:lnTo>
                        <a:pt x="2109" y="2859"/>
                      </a:lnTo>
                      <a:cubicBezTo>
                        <a:pt x="2109" y="2609"/>
                        <a:pt x="2276" y="2443"/>
                        <a:pt x="2525" y="2443"/>
                      </a:cubicBezTo>
                      <a:cubicBezTo>
                        <a:pt x="2775" y="2443"/>
                        <a:pt x="2941" y="2609"/>
                        <a:pt x="2941" y="2859"/>
                      </a:cubicBezTo>
                      <a:cubicBezTo>
                        <a:pt x="2941" y="3081"/>
                        <a:pt x="2775" y="3247"/>
                        <a:pt x="2553" y="3275"/>
                      </a:cubicBezTo>
                      <a:lnTo>
                        <a:pt x="722" y="5106"/>
                      </a:lnTo>
                      <a:lnTo>
                        <a:pt x="972" y="5384"/>
                      </a:lnTo>
                      <a:lnTo>
                        <a:pt x="4606" y="3802"/>
                      </a:lnTo>
                      <a:lnTo>
                        <a:pt x="5383" y="1860"/>
                      </a:lnTo>
                      <a:lnTo>
                        <a:pt x="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 name="Google Shape;1402;p34">
            <a:extLst>
              <a:ext uri="{FF2B5EF4-FFF2-40B4-BE49-F238E27FC236}">
                <a16:creationId xmlns:a16="http://schemas.microsoft.com/office/drawing/2014/main" id="{BD34FF61-FF42-5475-03B8-70B6268221D0}"/>
              </a:ext>
            </a:extLst>
          </p:cNvPr>
          <p:cNvGrpSpPr/>
          <p:nvPr/>
        </p:nvGrpSpPr>
        <p:grpSpPr>
          <a:xfrm>
            <a:off x="7651606" y="4670966"/>
            <a:ext cx="1021800" cy="380400"/>
            <a:chOff x="3751349" y="4073775"/>
            <a:chExt cx="1021800" cy="380400"/>
          </a:xfrm>
        </p:grpSpPr>
        <p:sp>
          <p:nvSpPr>
            <p:cNvPr id="41" name="Google Shape;1403;p34">
              <a:extLst>
                <a:ext uri="{FF2B5EF4-FFF2-40B4-BE49-F238E27FC236}">
                  <a16:creationId xmlns:a16="http://schemas.microsoft.com/office/drawing/2014/main" id="{5232ADE4-A826-D46B-1506-8513F209B4B2}"/>
                </a:ext>
              </a:extLst>
            </p:cNvPr>
            <p:cNvSpPr/>
            <p:nvPr/>
          </p:nvSpPr>
          <p:spPr>
            <a:xfrm>
              <a:off x="3751349" y="4073775"/>
              <a:ext cx="1021800" cy="380400"/>
            </a:xfrm>
            <a:prstGeom prst="roundRect">
              <a:avLst>
                <a:gd name="adj" fmla="val 3802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42" name="Google Shape;1404;p34">
              <a:extLst>
                <a:ext uri="{FF2B5EF4-FFF2-40B4-BE49-F238E27FC236}">
                  <a16:creationId xmlns:a16="http://schemas.microsoft.com/office/drawing/2014/main" id="{2083B2E2-B62A-2841-9237-1F7FCCE5914C}"/>
                </a:ext>
              </a:extLst>
            </p:cNvPr>
            <p:cNvGrpSpPr/>
            <p:nvPr/>
          </p:nvGrpSpPr>
          <p:grpSpPr>
            <a:xfrm>
              <a:off x="4306222" y="4146648"/>
              <a:ext cx="238636" cy="234634"/>
              <a:chOff x="6160400" y="7672400"/>
              <a:chExt cx="180375" cy="177350"/>
            </a:xfrm>
          </p:grpSpPr>
          <p:sp>
            <p:nvSpPr>
              <p:cNvPr id="46" name="Google Shape;1405;p34">
                <a:extLst>
                  <a:ext uri="{FF2B5EF4-FFF2-40B4-BE49-F238E27FC236}">
                    <a16:creationId xmlns:a16="http://schemas.microsoft.com/office/drawing/2014/main" id="{FFF795F4-AAA4-CA85-8077-B5BF7E8AAC40}"/>
                  </a:ext>
                </a:extLst>
              </p:cNvPr>
              <p:cNvSpPr/>
              <p:nvPr/>
            </p:nvSpPr>
            <p:spPr>
              <a:xfrm>
                <a:off x="6160400" y="7778400"/>
                <a:ext cx="90900" cy="71350"/>
              </a:xfrm>
              <a:custGeom>
                <a:avLst/>
                <a:gdLst/>
                <a:ahLst/>
                <a:cxnLst/>
                <a:rect l="l" t="t" r="r" b="b"/>
                <a:pathLst>
                  <a:path w="3636" h="2854" extrusionOk="0">
                    <a:moveTo>
                      <a:pt x="2533" y="1"/>
                    </a:moveTo>
                    <a:cubicBezTo>
                      <a:pt x="2334" y="1"/>
                      <a:pt x="2136" y="47"/>
                      <a:pt x="1971" y="135"/>
                    </a:cubicBezTo>
                    <a:cubicBezTo>
                      <a:pt x="1527" y="356"/>
                      <a:pt x="1222" y="773"/>
                      <a:pt x="944" y="1189"/>
                    </a:cubicBezTo>
                    <a:cubicBezTo>
                      <a:pt x="667" y="1605"/>
                      <a:pt x="389" y="2021"/>
                      <a:pt x="1" y="2326"/>
                    </a:cubicBezTo>
                    <a:cubicBezTo>
                      <a:pt x="306" y="2715"/>
                      <a:pt x="861" y="2854"/>
                      <a:pt x="1360" y="2854"/>
                    </a:cubicBezTo>
                    <a:cubicBezTo>
                      <a:pt x="1971" y="2854"/>
                      <a:pt x="2609" y="2632"/>
                      <a:pt x="3025" y="2188"/>
                    </a:cubicBezTo>
                    <a:cubicBezTo>
                      <a:pt x="3413" y="1772"/>
                      <a:pt x="3635" y="1078"/>
                      <a:pt x="3413" y="523"/>
                    </a:cubicBezTo>
                    <a:cubicBezTo>
                      <a:pt x="3269" y="162"/>
                      <a:pt x="2902" y="1"/>
                      <a:pt x="2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6;p34">
                <a:extLst>
                  <a:ext uri="{FF2B5EF4-FFF2-40B4-BE49-F238E27FC236}">
                    <a16:creationId xmlns:a16="http://schemas.microsoft.com/office/drawing/2014/main" id="{B5BDC9A3-197A-916F-8651-A20126713606}"/>
                  </a:ext>
                </a:extLst>
              </p:cNvPr>
              <p:cNvSpPr/>
              <p:nvPr/>
            </p:nvSpPr>
            <p:spPr>
              <a:xfrm>
                <a:off x="6233250" y="7672400"/>
                <a:ext cx="107525" cy="119075"/>
              </a:xfrm>
              <a:custGeom>
                <a:avLst/>
                <a:gdLst/>
                <a:ahLst/>
                <a:cxnLst/>
                <a:rect l="l" t="t" r="r" b="b"/>
                <a:pathLst>
                  <a:path w="4301" h="4763" extrusionOk="0">
                    <a:moveTo>
                      <a:pt x="3" y="3785"/>
                    </a:moveTo>
                    <a:cubicBezTo>
                      <a:pt x="1" y="3787"/>
                      <a:pt x="0" y="3789"/>
                      <a:pt x="0" y="3792"/>
                    </a:cubicBezTo>
                    <a:cubicBezTo>
                      <a:pt x="1" y="3790"/>
                      <a:pt x="2" y="3787"/>
                      <a:pt x="3" y="3785"/>
                    </a:cubicBezTo>
                    <a:close/>
                    <a:moveTo>
                      <a:pt x="3987" y="1"/>
                    </a:moveTo>
                    <a:cubicBezTo>
                      <a:pt x="3862" y="1"/>
                      <a:pt x="3723" y="44"/>
                      <a:pt x="3607" y="102"/>
                    </a:cubicBezTo>
                    <a:cubicBezTo>
                      <a:pt x="2858" y="518"/>
                      <a:pt x="2164" y="1101"/>
                      <a:pt x="1554" y="1739"/>
                    </a:cubicBezTo>
                    <a:cubicBezTo>
                      <a:pt x="1000" y="2347"/>
                      <a:pt x="309" y="2984"/>
                      <a:pt x="3" y="3785"/>
                    </a:cubicBezTo>
                    <a:lnTo>
                      <a:pt x="3" y="3785"/>
                    </a:lnTo>
                    <a:cubicBezTo>
                      <a:pt x="8" y="3779"/>
                      <a:pt x="21" y="3777"/>
                      <a:pt x="39" y="3777"/>
                    </a:cubicBezTo>
                    <a:cubicBezTo>
                      <a:pt x="138" y="3777"/>
                      <a:pt x="394" y="3853"/>
                      <a:pt x="416" y="3875"/>
                    </a:cubicBezTo>
                    <a:cubicBezTo>
                      <a:pt x="527" y="3958"/>
                      <a:pt x="666" y="4014"/>
                      <a:pt x="721" y="4097"/>
                    </a:cubicBezTo>
                    <a:cubicBezTo>
                      <a:pt x="971" y="4264"/>
                      <a:pt x="1138" y="4486"/>
                      <a:pt x="1249" y="4763"/>
                    </a:cubicBezTo>
                    <a:cubicBezTo>
                      <a:pt x="2358" y="3931"/>
                      <a:pt x="3302" y="2821"/>
                      <a:pt x="3912" y="1600"/>
                    </a:cubicBezTo>
                    <a:cubicBezTo>
                      <a:pt x="4134" y="1212"/>
                      <a:pt x="4301" y="795"/>
                      <a:pt x="4301" y="351"/>
                    </a:cubicBezTo>
                    <a:cubicBezTo>
                      <a:pt x="4301" y="268"/>
                      <a:pt x="4301" y="185"/>
                      <a:pt x="4273" y="130"/>
                    </a:cubicBezTo>
                    <a:cubicBezTo>
                      <a:pt x="4207" y="37"/>
                      <a:pt x="4102" y="1"/>
                      <a:pt x="3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407;p34">
              <a:extLst>
                <a:ext uri="{FF2B5EF4-FFF2-40B4-BE49-F238E27FC236}">
                  <a16:creationId xmlns:a16="http://schemas.microsoft.com/office/drawing/2014/main" id="{0C571AA6-F669-9B28-FA37-3CD9C40FD091}"/>
                </a:ext>
              </a:extLst>
            </p:cNvPr>
            <p:cNvGrpSpPr/>
            <p:nvPr/>
          </p:nvGrpSpPr>
          <p:grpSpPr>
            <a:xfrm>
              <a:off x="3979922" y="4136851"/>
              <a:ext cx="218460" cy="254248"/>
              <a:chOff x="6168025" y="6996550"/>
              <a:chExt cx="165125" cy="192175"/>
            </a:xfrm>
          </p:grpSpPr>
          <p:sp>
            <p:nvSpPr>
              <p:cNvPr id="44" name="Google Shape;1408;p34">
                <a:extLst>
                  <a:ext uri="{FF2B5EF4-FFF2-40B4-BE49-F238E27FC236}">
                    <a16:creationId xmlns:a16="http://schemas.microsoft.com/office/drawing/2014/main" id="{CD20EEB6-3A64-49EC-F653-992E2E22BF28}"/>
                  </a:ext>
                </a:extLst>
              </p:cNvPr>
              <p:cNvSpPr/>
              <p:nvPr/>
            </p:nvSpPr>
            <p:spPr>
              <a:xfrm>
                <a:off x="6168025" y="7018050"/>
                <a:ext cx="165125" cy="170675"/>
              </a:xfrm>
              <a:custGeom>
                <a:avLst/>
                <a:gdLst/>
                <a:ahLst/>
                <a:cxnLst/>
                <a:rect l="l" t="t" r="r" b="b"/>
                <a:pathLst>
                  <a:path w="6605" h="6827" extrusionOk="0">
                    <a:moveTo>
                      <a:pt x="1" y="1"/>
                    </a:moveTo>
                    <a:lnTo>
                      <a:pt x="2443" y="6826"/>
                    </a:lnTo>
                    <a:lnTo>
                      <a:pt x="3663" y="4052"/>
                    </a:lnTo>
                    <a:lnTo>
                      <a:pt x="6604" y="3192"/>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9;p34">
                <a:extLst>
                  <a:ext uri="{FF2B5EF4-FFF2-40B4-BE49-F238E27FC236}">
                    <a16:creationId xmlns:a16="http://schemas.microsoft.com/office/drawing/2014/main" id="{B93098B5-C722-DA2D-C925-CDD9388978C8}"/>
                  </a:ext>
                </a:extLst>
              </p:cNvPr>
              <p:cNvSpPr/>
              <p:nvPr/>
            </p:nvSpPr>
            <p:spPr>
              <a:xfrm>
                <a:off x="6254050" y="6996550"/>
                <a:ext cx="75625" cy="77025"/>
              </a:xfrm>
              <a:custGeom>
                <a:avLst/>
                <a:gdLst/>
                <a:ahLst/>
                <a:cxnLst/>
                <a:rect l="l" t="t" r="r" b="b"/>
                <a:pathLst>
                  <a:path w="3025" h="3081" extrusionOk="0">
                    <a:moveTo>
                      <a:pt x="1332" y="1"/>
                    </a:moveTo>
                    <a:lnTo>
                      <a:pt x="1332" y="1333"/>
                    </a:lnTo>
                    <a:lnTo>
                      <a:pt x="0" y="1333"/>
                    </a:lnTo>
                    <a:lnTo>
                      <a:pt x="0" y="1693"/>
                    </a:lnTo>
                    <a:lnTo>
                      <a:pt x="1332" y="1693"/>
                    </a:lnTo>
                    <a:lnTo>
                      <a:pt x="1332" y="3081"/>
                    </a:lnTo>
                    <a:lnTo>
                      <a:pt x="1693" y="3081"/>
                    </a:lnTo>
                    <a:lnTo>
                      <a:pt x="1693" y="1693"/>
                    </a:lnTo>
                    <a:lnTo>
                      <a:pt x="3025" y="1693"/>
                    </a:lnTo>
                    <a:lnTo>
                      <a:pt x="3025" y="1333"/>
                    </a:lnTo>
                    <a:lnTo>
                      <a:pt x="1693" y="1333"/>
                    </a:lnTo>
                    <a:lnTo>
                      <a:pt x="16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9" name="Picture 48">
            <a:extLst>
              <a:ext uri="{FF2B5EF4-FFF2-40B4-BE49-F238E27FC236}">
                <a16:creationId xmlns:a16="http://schemas.microsoft.com/office/drawing/2014/main" id="{D1D4705C-AF3C-F080-0E2C-36A7B1E3B93C}"/>
              </a:ext>
            </a:extLst>
          </p:cNvPr>
          <p:cNvPicPr>
            <a:picLocks noChangeAspect="1"/>
          </p:cNvPicPr>
          <p:nvPr/>
        </p:nvPicPr>
        <p:blipFill>
          <a:blip r:embed="rId4"/>
          <a:stretch>
            <a:fillRect/>
          </a:stretch>
        </p:blipFill>
        <p:spPr>
          <a:xfrm rot="16200000" flipH="1">
            <a:off x="1053017" y="-999053"/>
            <a:ext cx="421612" cy="2473121"/>
          </a:xfrm>
          <a:prstGeom prst="rect">
            <a:avLst/>
          </a:prstGeom>
          <a:ln>
            <a:noFill/>
          </a:ln>
        </p:spPr>
      </p:pic>
      <p:pic>
        <p:nvPicPr>
          <p:cNvPr id="51" name="Picture 50">
            <a:extLst>
              <a:ext uri="{FF2B5EF4-FFF2-40B4-BE49-F238E27FC236}">
                <a16:creationId xmlns:a16="http://schemas.microsoft.com/office/drawing/2014/main" id="{A6B4479B-E2F2-719A-0D2C-08DF33EF12C0}"/>
              </a:ext>
            </a:extLst>
          </p:cNvPr>
          <p:cNvPicPr>
            <a:picLocks noChangeAspect="1"/>
          </p:cNvPicPr>
          <p:nvPr/>
        </p:nvPicPr>
        <p:blipFill>
          <a:blip r:embed="rId4"/>
          <a:stretch>
            <a:fillRect/>
          </a:stretch>
        </p:blipFill>
        <p:spPr>
          <a:xfrm rot="16200000" flipH="1" flipV="1">
            <a:off x="7669373" y="-999055"/>
            <a:ext cx="421612" cy="2473124"/>
          </a:xfrm>
          <a:prstGeom prst="rect">
            <a:avLst/>
          </a:prstGeom>
          <a:ln>
            <a:noFill/>
          </a:ln>
        </p:spPr>
      </p:pic>
    </p:spTree>
    <p:extLst>
      <p:ext uri="{BB962C8B-B14F-4D97-AF65-F5344CB8AC3E}">
        <p14:creationId xmlns:p14="http://schemas.microsoft.com/office/powerpoint/2010/main" val="327356482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500"/>
                                        <p:tgtEl>
                                          <p:spTgt spid="5"/>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up)">
                                      <p:cBhvr>
                                        <p:cTn id="20" dur="500"/>
                                        <p:tgtEl>
                                          <p:spTgt spid="8">
                                            <p:txEl>
                                              <p:pRg st="0" end="0"/>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up)">
                                      <p:cBhvr>
                                        <p:cTn id="24" dur="500"/>
                                        <p:tgtEl>
                                          <p:spTgt spid="8">
                                            <p:txEl>
                                              <p:pRg st="1" end="1"/>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up)">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up)">
                                      <p:cBhvr>
                                        <p:cTn id="33" dur="500"/>
                                        <p:tgtEl>
                                          <p:spTgt spid="9">
                                            <p:txEl>
                                              <p:pRg st="0" end="0"/>
                                            </p:txEl>
                                          </p:spTgt>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wipe(up)">
                                      <p:cBhvr>
                                        <p:cTn id="37" dur="500"/>
                                        <p:tgtEl>
                                          <p:spTgt spid="9">
                                            <p:txEl>
                                              <p:pRg st="1" end="1"/>
                                            </p:txEl>
                                          </p:spTgt>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wipe(up)">
                                      <p:cBhvr>
                                        <p:cTn id="41" dur="500"/>
                                        <p:tgtEl>
                                          <p:spTgt spid="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wipe(up)">
                                      <p:cBhvr>
                                        <p:cTn id="46" dur="500"/>
                                        <p:tgtEl>
                                          <p:spTgt spid="10">
                                            <p:txEl>
                                              <p:pRg st="0" end="0"/>
                                            </p:txEl>
                                          </p:spTgt>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animEffect transition="in" filter="wipe(up)">
                                      <p:cBhvr>
                                        <p:cTn id="50" dur="500"/>
                                        <p:tgtEl>
                                          <p:spTgt spid="10">
                                            <p:txEl>
                                              <p:pRg st="1" end="1"/>
                                            </p:txEl>
                                          </p:spTgt>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wipe(up)">
                                      <p:cBhvr>
                                        <p:cTn id="5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uiExpand="1" build="p"/>
      <p:bldP spid="9" grpId="0" uiExpand="1" build="p"/>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Google Shape;1414;p35">
            <a:extLst>
              <a:ext uri="{FF2B5EF4-FFF2-40B4-BE49-F238E27FC236}">
                <a16:creationId xmlns:a16="http://schemas.microsoft.com/office/drawing/2014/main" id="{30EAA66B-4112-6D95-DE5B-FB67ED9E93DC}"/>
              </a:ext>
            </a:extLst>
          </p:cNvPr>
          <p:cNvSpPr txBox="1">
            <a:spLocks/>
          </p:cNvSpPr>
          <p:nvPr/>
        </p:nvSpPr>
        <p:spPr>
          <a:xfrm>
            <a:off x="40867" y="603856"/>
            <a:ext cx="2908322" cy="547214"/>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2.7 Scaffolding</a:t>
            </a:r>
          </a:p>
        </p:txBody>
      </p:sp>
      <p:sp>
        <p:nvSpPr>
          <p:cNvPr id="5" name="Google Shape;1415;p35">
            <a:extLst>
              <a:ext uri="{FF2B5EF4-FFF2-40B4-BE49-F238E27FC236}">
                <a16:creationId xmlns:a16="http://schemas.microsoft.com/office/drawing/2014/main" id="{4485296B-3AD5-5105-DD26-4DE599A2DE33}"/>
              </a:ext>
            </a:extLst>
          </p:cNvPr>
          <p:cNvSpPr txBox="1">
            <a:spLocks/>
          </p:cNvSpPr>
          <p:nvPr/>
        </p:nvSpPr>
        <p:spPr>
          <a:xfrm>
            <a:off x="3051561" y="603858"/>
            <a:ext cx="2977514" cy="547212"/>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2.8 Interruption </a:t>
            </a:r>
          </a:p>
        </p:txBody>
      </p:sp>
      <p:sp>
        <p:nvSpPr>
          <p:cNvPr id="6" name="Google Shape;1416;p35">
            <a:extLst>
              <a:ext uri="{FF2B5EF4-FFF2-40B4-BE49-F238E27FC236}">
                <a16:creationId xmlns:a16="http://schemas.microsoft.com/office/drawing/2014/main" id="{606673F5-42DF-611B-1894-CD8B81AE84FE}"/>
              </a:ext>
            </a:extLst>
          </p:cNvPr>
          <p:cNvSpPr txBox="1">
            <a:spLocks/>
          </p:cNvSpPr>
          <p:nvPr/>
        </p:nvSpPr>
        <p:spPr>
          <a:xfrm>
            <a:off x="6104620" y="603858"/>
            <a:ext cx="2977513" cy="547213"/>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2.9 Turn Completion</a:t>
            </a:r>
          </a:p>
        </p:txBody>
      </p:sp>
      <p:sp>
        <p:nvSpPr>
          <p:cNvPr id="7" name="Google Shape;1417;p35">
            <a:extLst>
              <a:ext uri="{FF2B5EF4-FFF2-40B4-BE49-F238E27FC236}">
                <a16:creationId xmlns:a16="http://schemas.microsoft.com/office/drawing/2014/main" id="{520FD5FA-B058-B9D8-5733-784B594E90B4}"/>
              </a:ext>
            </a:extLst>
          </p:cNvPr>
          <p:cNvSpPr txBox="1">
            <a:spLocks noGrp="1"/>
          </p:cNvSpPr>
          <p:nvPr>
            <p:ph type="title"/>
          </p:nvPr>
        </p:nvSpPr>
        <p:spPr>
          <a:xfrm>
            <a:off x="699000" y="131284"/>
            <a:ext cx="7704000" cy="421613"/>
          </a:xfrm>
          <a:prstGeom prst="rect">
            <a:avLst/>
          </a:prstGeom>
          <a:blipFill>
            <a:blip r:embed="rId3"/>
            <a:stretch>
              <a:fillRect/>
            </a:stretch>
          </a:blipFill>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Literature Review</a:t>
            </a:r>
            <a:endParaRPr sz="3000" dirty="0"/>
          </a:p>
        </p:txBody>
      </p:sp>
      <p:sp>
        <p:nvSpPr>
          <p:cNvPr id="8" name="Google Shape;1418;p35">
            <a:extLst>
              <a:ext uri="{FF2B5EF4-FFF2-40B4-BE49-F238E27FC236}">
                <a16:creationId xmlns:a16="http://schemas.microsoft.com/office/drawing/2014/main" id="{9A6854F1-2A72-7FD0-86DE-77D9313A8648}"/>
              </a:ext>
            </a:extLst>
          </p:cNvPr>
          <p:cNvSpPr txBox="1">
            <a:spLocks/>
          </p:cNvSpPr>
          <p:nvPr/>
        </p:nvSpPr>
        <p:spPr>
          <a:xfrm>
            <a:off x="61867" y="1078086"/>
            <a:ext cx="2938507" cy="3871252"/>
          </a:xfrm>
          <a:prstGeom prst="rect">
            <a:avLst/>
          </a:prstGeom>
          <a:noFill/>
          <a:ln>
            <a:noFill/>
          </a:ln>
        </p:spPr>
        <p:txBody>
          <a:bodyPr spcFirstLastPara="1" wrap="square" lIns="91425" tIns="91425" rIns="91425" bIns="91425" anchor="t" anchorCtr="0">
            <a:noAutofit/>
          </a:bodyPr>
          <a:lstStyle/>
          <a:p>
            <a:pPr indent="177800" algn="just" rtl="0">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Adapted from educational psychology, scaffolding provides temporary support to students during learning (Wood, Bruner, &amp; Ross, 1976).</a:t>
            </a:r>
          </a:p>
          <a:p>
            <a:pPr indent="177800" algn="just" rtl="0">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Individual:  Clarifying language, rephrasing, &amp; providing examples (Walsh, 2006).</a:t>
            </a:r>
          </a:p>
          <a:p>
            <a:pPr indent="177800" algn="just" rtl="0">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Whole class: Prompting, priming, &amp; dialoguing to foster active participation (Forman, 2008).</a:t>
            </a:r>
          </a:p>
          <a:p>
            <a:pPr indent="177800" algn="just" rtl="0">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Facilitates language learning and enhances student engagement (Munir, 2012; </a:t>
            </a:r>
            <a:r>
              <a:rPr lang="en-US" dirty="0" err="1">
                <a:solidFill>
                  <a:sysClr val="windowText" lastClr="000000"/>
                </a:solidFill>
                <a:latin typeface="Roboto" panose="02000000000000000000" pitchFamily="2" charset="0"/>
                <a:ea typeface="Roboto" panose="02000000000000000000" pitchFamily="2" charset="0"/>
                <a:cs typeface="Roboto" panose="02000000000000000000" pitchFamily="2" charset="0"/>
              </a:rPr>
              <a:t>Afendi</a:t>
            </a: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 et al., 2020).</a:t>
            </a:r>
          </a:p>
        </p:txBody>
      </p:sp>
      <p:sp>
        <p:nvSpPr>
          <p:cNvPr id="9" name="Google Shape;1419;p35">
            <a:extLst>
              <a:ext uri="{FF2B5EF4-FFF2-40B4-BE49-F238E27FC236}">
                <a16:creationId xmlns:a16="http://schemas.microsoft.com/office/drawing/2014/main" id="{83ABC72E-6E2F-2F38-F1D0-A38A5F2E1C3C}"/>
              </a:ext>
            </a:extLst>
          </p:cNvPr>
          <p:cNvSpPr txBox="1">
            <a:spLocks/>
          </p:cNvSpPr>
          <p:nvPr/>
        </p:nvSpPr>
        <p:spPr>
          <a:xfrm>
            <a:off x="3102746" y="1078085"/>
            <a:ext cx="2938507" cy="38712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9388"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Disrupt communication flow and student contributions, leading to flawed production and reduced participation (Fatemeh et al., 2015).</a:t>
            </a:r>
          </a:p>
          <a:p>
            <a:pPr indent="179388"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Restrict student participation and learning opportunities (Walsh, 2002; </a:t>
            </a:r>
            <a:r>
              <a:rPr lang="en-US" dirty="0" err="1">
                <a:latin typeface="Roboto" panose="02000000000000000000" pitchFamily="2" charset="0"/>
                <a:ea typeface="Roboto" panose="02000000000000000000" pitchFamily="2" charset="0"/>
                <a:cs typeface="Roboto" panose="02000000000000000000" pitchFamily="2" charset="0"/>
              </a:rPr>
              <a:t>Yataganbaba</a:t>
            </a:r>
            <a:r>
              <a:rPr lang="en-US" dirty="0">
                <a:latin typeface="Roboto" panose="02000000000000000000" pitchFamily="2" charset="0"/>
                <a:ea typeface="Roboto" panose="02000000000000000000" pitchFamily="2" charset="0"/>
                <a:cs typeface="Roboto" panose="02000000000000000000" pitchFamily="2" charset="0"/>
              </a:rPr>
              <a:t> &amp; </a:t>
            </a:r>
            <a:r>
              <a:rPr lang="en-US" dirty="0" err="1">
                <a:latin typeface="Roboto" panose="02000000000000000000" pitchFamily="2" charset="0"/>
                <a:ea typeface="Roboto" panose="02000000000000000000" pitchFamily="2" charset="0"/>
                <a:cs typeface="Roboto" panose="02000000000000000000" pitchFamily="2" charset="0"/>
              </a:rPr>
              <a:t>Yıldırım</a:t>
            </a:r>
            <a:r>
              <a:rPr lang="en-US" dirty="0">
                <a:latin typeface="Roboto" panose="02000000000000000000" pitchFamily="2" charset="0"/>
                <a:ea typeface="Roboto" panose="02000000000000000000" pitchFamily="2" charset="0"/>
                <a:cs typeface="Roboto" panose="02000000000000000000" pitchFamily="2" charset="0"/>
              </a:rPr>
              <a:t>, 2016).</a:t>
            </a:r>
          </a:p>
        </p:txBody>
      </p:sp>
      <p:sp>
        <p:nvSpPr>
          <p:cNvPr id="10" name="Google Shape;1420;p35">
            <a:extLst>
              <a:ext uri="{FF2B5EF4-FFF2-40B4-BE49-F238E27FC236}">
                <a16:creationId xmlns:a16="http://schemas.microsoft.com/office/drawing/2014/main" id="{535B808B-5F49-B8F5-2697-2EC252410393}"/>
              </a:ext>
            </a:extLst>
          </p:cNvPr>
          <p:cNvSpPr txBox="1">
            <a:spLocks/>
          </p:cNvSpPr>
          <p:nvPr/>
        </p:nvSpPr>
        <p:spPr>
          <a:xfrm>
            <a:off x="6143625" y="1078085"/>
            <a:ext cx="2938508" cy="387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7800"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Crucial for maintaining conversational flow and managing classroom time (Walsh, 2002).</a:t>
            </a:r>
          </a:p>
          <a:p>
            <a:pPr indent="177800" algn="just">
              <a:spcAft>
                <a:spcPts val="400"/>
              </a:spcAft>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Excessive turn completion can hinder meaningful interactions and learning opportunities (Fatemeh et al., 2015; </a:t>
            </a:r>
            <a:r>
              <a:rPr lang="en-US" dirty="0" err="1">
                <a:latin typeface="Roboto" panose="02000000000000000000" pitchFamily="2" charset="0"/>
                <a:ea typeface="Roboto" panose="02000000000000000000" pitchFamily="2" charset="0"/>
                <a:cs typeface="Roboto" panose="02000000000000000000" pitchFamily="2" charset="0"/>
              </a:rPr>
              <a:t>İnceçay</a:t>
            </a:r>
            <a:r>
              <a:rPr lang="en-US" dirty="0">
                <a:latin typeface="Roboto" panose="02000000000000000000" pitchFamily="2" charset="0"/>
                <a:ea typeface="Roboto" panose="02000000000000000000" pitchFamily="2" charset="0"/>
                <a:cs typeface="Roboto" panose="02000000000000000000" pitchFamily="2" charset="0"/>
              </a:rPr>
              <a:t>, 2010).</a:t>
            </a:r>
          </a:p>
        </p:txBody>
      </p:sp>
      <p:grpSp>
        <p:nvGrpSpPr>
          <p:cNvPr id="11" name="Google Shape;1421;p35">
            <a:extLst>
              <a:ext uri="{FF2B5EF4-FFF2-40B4-BE49-F238E27FC236}">
                <a16:creationId xmlns:a16="http://schemas.microsoft.com/office/drawing/2014/main" id="{100ADAF1-4EDC-DA53-5245-2FD905981BFE}"/>
              </a:ext>
            </a:extLst>
          </p:cNvPr>
          <p:cNvGrpSpPr/>
          <p:nvPr/>
        </p:nvGrpSpPr>
        <p:grpSpPr>
          <a:xfrm>
            <a:off x="3151875" y="529492"/>
            <a:ext cx="2798250" cy="46800"/>
            <a:chOff x="3014138" y="1758775"/>
            <a:chExt cx="2798250" cy="46800"/>
          </a:xfrm>
        </p:grpSpPr>
        <p:cxnSp>
          <p:nvCxnSpPr>
            <p:cNvPr id="12" name="Google Shape;1422;p35">
              <a:extLst>
                <a:ext uri="{FF2B5EF4-FFF2-40B4-BE49-F238E27FC236}">
                  <a16:creationId xmlns:a16="http://schemas.microsoft.com/office/drawing/2014/main" id="{AD9C573F-04F5-CC92-F365-7641860313BF}"/>
                </a:ext>
              </a:extLst>
            </p:cNvPr>
            <p:cNvCxnSpPr>
              <a:stCxn id="16" idx="3"/>
              <a:endCxn id="13"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13" name="Google Shape;1424;p35">
              <a:extLst>
                <a:ext uri="{FF2B5EF4-FFF2-40B4-BE49-F238E27FC236}">
                  <a16:creationId xmlns:a16="http://schemas.microsoft.com/office/drawing/2014/main" id="{9F80259E-9EC5-E248-9CFF-E96764B51DCD}"/>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 name="Google Shape;1425;p35">
              <a:extLst>
                <a:ext uri="{FF2B5EF4-FFF2-40B4-BE49-F238E27FC236}">
                  <a16:creationId xmlns:a16="http://schemas.microsoft.com/office/drawing/2014/main" id="{4EAD6802-32F0-4A5F-BDA3-60B99524D299}"/>
                </a:ext>
              </a:extLst>
            </p:cNvPr>
            <p:cNvCxnSpPr>
              <a:stCxn id="15" idx="3"/>
              <a:endCxn id="16"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15" name="Google Shape;1426;p35">
              <a:extLst>
                <a:ext uri="{FF2B5EF4-FFF2-40B4-BE49-F238E27FC236}">
                  <a16:creationId xmlns:a16="http://schemas.microsoft.com/office/drawing/2014/main" id="{06073CAB-1AF8-52FF-6EAC-27F29AF484F5}"/>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 name="Google Shape;1423;p35">
              <a:extLst>
                <a:ext uri="{FF2B5EF4-FFF2-40B4-BE49-F238E27FC236}">
                  <a16:creationId xmlns:a16="http://schemas.microsoft.com/office/drawing/2014/main" id="{6ED06ADF-F375-695A-6493-FACC9E5E7F8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 name="Google Shape;1427;p35">
              <a:extLst>
                <a:ext uri="{FF2B5EF4-FFF2-40B4-BE49-F238E27FC236}">
                  <a16:creationId xmlns:a16="http://schemas.microsoft.com/office/drawing/2014/main" id="{E7294AFD-595B-3660-EA07-2FB199335475}"/>
                </a:ext>
              </a:extLst>
            </p:cNvPr>
            <p:cNvCxnSpPr>
              <a:stCxn id="18" idx="6"/>
              <a:endCxn id="15"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18" name="Google Shape;1428;p35">
              <a:extLst>
                <a:ext uri="{FF2B5EF4-FFF2-40B4-BE49-F238E27FC236}">
                  <a16:creationId xmlns:a16="http://schemas.microsoft.com/office/drawing/2014/main" id="{1742F329-76B9-09A8-4C5A-F88BCF82D2F5}"/>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9" name="Google Shape;1421;p35">
            <a:extLst>
              <a:ext uri="{FF2B5EF4-FFF2-40B4-BE49-F238E27FC236}">
                <a16:creationId xmlns:a16="http://schemas.microsoft.com/office/drawing/2014/main" id="{231E6DC8-D7D9-A260-8D46-44C23C50AC5E}"/>
              </a:ext>
            </a:extLst>
          </p:cNvPr>
          <p:cNvGrpSpPr/>
          <p:nvPr/>
        </p:nvGrpSpPr>
        <p:grpSpPr>
          <a:xfrm rot="5400000">
            <a:off x="1276937" y="2878731"/>
            <a:ext cx="3446872" cy="45719"/>
            <a:chOff x="3014138" y="1758775"/>
            <a:chExt cx="2798250" cy="46800"/>
          </a:xfrm>
        </p:grpSpPr>
        <p:cxnSp>
          <p:nvCxnSpPr>
            <p:cNvPr id="20" name="Google Shape;1422;p35">
              <a:extLst>
                <a:ext uri="{FF2B5EF4-FFF2-40B4-BE49-F238E27FC236}">
                  <a16:creationId xmlns:a16="http://schemas.microsoft.com/office/drawing/2014/main" id="{3CE90DB2-318D-BB0F-DA19-8A9015AD5263}"/>
                </a:ext>
              </a:extLst>
            </p:cNvPr>
            <p:cNvCxnSpPr>
              <a:stCxn id="24" idx="3"/>
              <a:endCxn id="21"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1" name="Google Shape;1424;p35">
              <a:extLst>
                <a:ext uri="{FF2B5EF4-FFF2-40B4-BE49-F238E27FC236}">
                  <a16:creationId xmlns:a16="http://schemas.microsoft.com/office/drawing/2014/main" id="{CA5B30EE-A723-64E4-632D-12426E84F187}"/>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 name="Google Shape;1425;p35">
              <a:extLst>
                <a:ext uri="{FF2B5EF4-FFF2-40B4-BE49-F238E27FC236}">
                  <a16:creationId xmlns:a16="http://schemas.microsoft.com/office/drawing/2014/main" id="{CFC9FEAE-9EEC-F205-001C-E91A619B45F8}"/>
                </a:ext>
              </a:extLst>
            </p:cNvPr>
            <p:cNvCxnSpPr>
              <a:stCxn id="23" idx="3"/>
              <a:endCxn id="24"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23" name="Google Shape;1426;p35">
              <a:extLst>
                <a:ext uri="{FF2B5EF4-FFF2-40B4-BE49-F238E27FC236}">
                  <a16:creationId xmlns:a16="http://schemas.microsoft.com/office/drawing/2014/main" id="{2474B2B1-75C0-7494-F32E-F49B8B59A560}"/>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 name="Google Shape;1423;p35">
              <a:extLst>
                <a:ext uri="{FF2B5EF4-FFF2-40B4-BE49-F238E27FC236}">
                  <a16:creationId xmlns:a16="http://schemas.microsoft.com/office/drawing/2014/main" id="{CC1267E7-9793-2759-1069-38FCDF13A4DF}"/>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5" name="Google Shape;1427;p35">
              <a:extLst>
                <a:ext uri="{FF2B5EF4-FFF2-40B4-BE49-F238E27FC236}">
                  <a16:creationId xmlns:a16="http://schemas.microsoft.com/office/drawing/2014/main" id="{D6D791DB-2B55-D044-3B50-3D3CDD2ECC07}"/>
                </a:ext>
              </a:extLst>
            </p:cNvPr>
            <p:cNvCxnSpPr>
              <a:stCxn id="26" idx="6"/>
              <a:endCxn id="23"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26" name="Google Shape;1428;p35">
              <a:extLst>
                <a:ext uri="{FF2B5EF4-FFF2-40B4-BE49-F238E27FC236}">
                  <a16:creationId xmlns:a16="http://schemas.microsoft.com/office/drawing/2014/main" id="{9AFDD346-1E3D-31B2-21AA-C6D692A97306}"/>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7" name="Google Shape;1421;p35">
            <a:extLst>
              <a:ext uri="{FF2B5EF4-FFF2-40B4-BE49-F238E27FC236}">
                <a16:creationId xmlns:a16="http://schemas.microsoft.com/office/drawing/2014/main" id="{D05D39D1-8865-2E7A-A614-47CA20CCC2C0}"/>
              </a:ext>
            </a:extLst>
          </p:cNvPr>
          <p:cNvGrpSpPr/>
          <p:nvPr/>
        </p:nvGrpSpPr>
        <p:grpSpPr>
          <a:xfrm rot="5400000">
            <a:off x="4369002" y="2878731"/>
            <a:ext cx="3446872" cy="45719"/>
            <a:chOff x="3014138" y="1758775"/>
            <a:chExt cx="2798250" cy="46800"/>
          </a:xfrm>
        </p:grpSpPr>
        <p:cxnSp>
          <p:nvCxnSpPr>
            <p:cNvPr id="28" name="Google Shape;1422;p35">
              <a:extLst>
                <a:ext uri="{FF2B5EF4-FFF2-40B4-BE49-F238E27FC236}">
                  <a16:creationId xmlns:a16="http://schemas.microsoft.com/office/drawing/2014/main" id="{2B7D97AD-316A-F18B-6327-8A984163AA3B}"/>
                </a:ext>
              </a:extLst>
            </p:cNvPr>
            <p:cNvCxnSpPr>
              <a:stCxn id="32" idx="3"/>
              <a:endCxn id="29"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9" name="Google Shape;1424;p35">
              <a:extLst>
                <a:ext uri="{FF2B5EF4-FFF2-40B4-BE49-F238E27FC236}">
                  <a16:creationId xmlns:a16="http://schemas.microsoft.com/office/drawing/2014/main" id="{C26FFD55-B6BF-8F3E-B22E-057344485F78}"/>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0" name="Google Shape;1425;p35">
              <a:extLst>
                <a:ext uri="{FF2B5EF4-FFF2-40B4-BE49-F238E27FC236}">
                  <a16:creationId xmlns:a16="http://schemas.microsoft.com/office/drawing/2014/main" id="{50CA4EFE-534E-BD91-2294-063C6BAAB228}"/>
                </a:ext>
              </a:extLst>
            </p:cNvPr>
            <p:cNvCxnSpPr>
              <a:stCxn id="31" idx="3"/>
              <a:endCxn id="32"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31" name="Google Shape;1426;p35">
              <a:extLst>
                <a:ext uri="{FF2B5EF4-FFF2-40B4-BE49-F238E27FC236}">
                  <a16:creationId xmlns:a16="http://schemas.microsoft.com/office/drawing/2014/main" id="{C91F3CB4-C9F7-599D-8CC7-007E58FE47F8}"/>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 name="Google Shape;1423;p35">
              <a:extLst>
                <a:ext uri="{FF2B5EF4-FFF2-40B4-BE49-F238E27FC236}">
                  <a16:creationId xmlns:a16="http://schemas.microsoft.com/office/drawing/2014/main" id="{4C6CBCD8-2D13-6842-E4D9-ADEC7ADEAD5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3" name="Google Shape;1427;p35">
              <a:extLst>
                <a:ext uri="{FF2B5EF4-FFF2-40B4-BE49-F238E27FC236}">
                  <a16:creationId xmlns:a16="http://schemas.microsoft.com/office/drawing/2014/main" id="{7A6A4F99-03F1-F6B4-CCEF-C235A516D71D}"/>
                </a:ext>
              </a:extLst>
            </p:cNvPr>
            <p:cNvCxnSpPr>
              <a:stCxn id="34" idx="6"/>
              <a:endCxn id="31"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34" name="Google Shape;1428;p35">
              <a:extLst>
                <a:ext uri="{FF2B5EF4-FFF2-40B4-BE49-F238E27FC236}">
                  <a16:creationId xmlns:a16="http://schemas.microsoft.com/office/drawing/2014/main" id="{4A7AD526-942B-98E5-7BFA-486F63EC828E}"/>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55" name="Group 54">
            <a:extLst>
              <a:ext uri="{FF2B5EF4-FFF2-40B4-BE49-F238E27FC236}">
                <a16:creationId xmlns:a16="http://schemas.microsoft.com/office/drawing/2014/main" id="{6528E07D-5AFD-AAD7-15C9-B079417A5D54}"/>
              </a:ext>
            </a:extLst>
          </p:cNvPr>
          <p:cNvGrpSpPr/>
          <p:nvPr/>
        </p:nvGrpSpPr>
        <p:grpSpPr>
          <a:xfrm>
            <a:off x="6601358" y="3946989"/>
            <a:ext cx="2480775" cy="1152275"/>
            <a:chOff x="6601358" y="3946989"/>
            <a:chExt cx="2480775" cy="1152275"/>
          </a:xfrm>
        </p:grpSpPr>
        <p:grpSp>
          <p:nvGrpSpPr>
            <p:cNvPr id="41" name="Google Shape;1353;p32">
              <a:extLst>
                <a:ext uri="{FF2B5EF4-FFF2-40B4-BE49-F238E27FC236}">
                  <a16:creationId xmlns:a16="http://schemas.microsoft.com/office/drawing/2014/main" id="{BB78ED7E-C344-677A-A931-B3C613E920F7}"/>
                </a:ext>
              </a:extLst>
            </p:cNvPr>
            <p:cNvGrpSpPr/>
            <p:nvPr/>
          </p:nvGrpSpPr>
          <p:grpSpPr>
            <a:xfrm rot="10800000" flipH="1">
              <a:off x="6601358" y="3946989"/>
              <a:ext cx="2480775" cy="1152275"/>
              <a:chOff x="5549625" y="705725"/>
              <a:chExt cx="2480775" cy="1152275"/>
            </a:xfrm>
          </p:grpSpPr>
          <p:sp>
            <p:nvSpPr>
              <p:cNvPr id="42" name="Google Shape;1354;p32">
                <a:extLst>
                  <a:ext uri="{FF2B5EF4-FFF2-40B4-BE49-F238E27FC236}">
                    <a16:creationId xmlns:a16="http://schemas.microsoft.com/office/drawing/2014/main" id="{EA1C3D17-D098-4D0C-2286-FEDD50F790CD}"/>
                  </a:ext>
                </a:extLst>
              </p:cNvPr>
              <p:cNvSpPr/>
              <p:nvPr/>
            </p:nvSpPr>
            <p:spPr>
              <a:xfrm>
                <a:off x="7983600" y="10158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43" name="Google Shape;1355;p32">
                <a:extLst>
                  <a:ext uri="{FF2B5EF4-FFF2-40B4-BE49-F238E27FC236}">
                    <a16:creationId xmlns:a16="http://schemas.microsoft.com/office/drawing/2014/main" id="{BC1DCDA5-6254-1543-0A7E-838D59392AB3}"/>
                  </a:ext>
                </a:extLst>
              </p:cNvPr>
              <p:cNvGrpSpPr/>
              <p:nvPr/>
            </p:nvGrpSpPr>
            <p:grpSpPr>
              <a:xfrm>
                <a:off x="5549625" y="705725"/>
                <a:ext cx="2480775" cy="1152275"/>
                <a:chOff x="5549625" y="705725"/>
                <a:chExt cx="2480775" cy="1152275"/>
              </a:xfrm>
            </p:grpSpPr>
            <p:cxnSp>
              <p:nvCxnSpPr>
                <p:cNvPr id="44" name="Google Shape;1356;p32">
                  <a:extLst>
                    <a:ext uri="{FF2B5EF4-FFF2-40B4-BE49-F238E27FC236}">
                      <a16:creationId xmlns:a16="http://schemas.microsoft.com/office/drawing/2014/main" id="{5E02476B-5846-77B8-765B-F6B17DD873D5}"/>
                    </a:ext>
                  </a:extLst>
                </p:cNvPr>
                <p:cNvCxnSpPr>
                  <a:stCxn id="48" idx="3"/>
                  <a:endCxn id="45" idx="2"/>
                </p:cNvCxnSpPr>
                <p:nvPr/>
              </p:nvCxnSpPr>
              <p:spPr>
                <a:xfrm>
                  <a:off x="7712850" y="729125"/>
                  <a:ext cx="270900" cy="0"/>
                </a:xfrm>
                <a:prstGeom prst="straightConnector1">
                  <a:avLst/>
                </a:prstGeom>
                <a:noFill/>
                <a:ln w="9525" cap="flat" cmpd="sng">
                  <a:solidFill>
                    <a:schemeClr val="accent3"/>
                  </a:solidFill>
                  <a:prstDash val="solid"/>
                  <a:round/>
                  <a:headEnd type="none" w="med" len="med"/>
                  <a:tailEnd type="none" w="med" len="med"/>
                </a:ln>
              </p:spPr>
            </p:cxnSp>
            <p:sp>
              <p:nvSpPr>
                <p:cNvPr id="45" name="Google Shape;1358;p32">
                  <a:extLst>
                    <a:ext uri="{FF2B5EF4-FFF2-40B4-BE49-F238E27FC236}">
                      <a16:creationId xmlns:a16="http://schemas.microsoft.com/office/drawing/2014/main" id="{FBB31690-B260-DCC7-4B20-58DD87104E67}"/>
                    </a:ext>
                  </a:extLst>
                </p:cNvPr>
                <p:cNvSpPr/>
                <p:nvPr/>
              </p:nvSpPr>
              <p:spPr>
                <a:xfrm>
                  <a:off x="7983600" y="70572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6" name="Google Shape;1359;p32">
                  <a:extLst>
                    <a:ext uri="{FF2B5EF4-FFF2-40B4-BE49-F238E27FC236}">
                      <a16:creationId xmlns:a16="http://schemas.microsoft.com/office/drawing/2014/main" id="{255A11BF-F57B-8E62-823A-902014DB27B6}"/>
                    </a:ext>
                  </a:extLst>
                </p:cNvPr>
                <p:cNvCxnSpPr>
                  <a:stCxn id="47" idx="3"/>
                  <a:endCxn id="48" idx="1"/>
                </p:cNvCxnSpPr>
                <p:nvPr/>
              </p:nvCxnSpPr>
              <p:spPr>
                <a:xfrm>
                  <a:off x="5596425" y="729125"/>
                  <a:ext cx="2069700" cy="0"/>
                </a:xfrm>
                <a:prstGeom prst="straightConnector1">
                  <a:avLst/>
                </a:prstGeom>
                <a:noFill/>
                <a:ln w="9525" cap="flat" cmpd="sng">
                  <a:solidFill>
                    <a:schemeClr val="dk1"/>
                  </a:solidFill>
                  <a:prstDash val="solid"/>
                  <a:round/>
                  <a:headEnd type="none" w="med" len="med"/>
                  <a:tailEnd type="none" w="med" len="med"/>
                </a:ln>
              </p:spPr>
            </p:cxnSp>
            <p:sp>
              <p:nvSpPr>
                <p:cNvPr id="47" name="Google Shape;1360;p32">
                  <a:extLst>
                    <a:ext uri="{FF2B5EF4-FFF2-40B4-BE49-F238E27FC236}">
                      <a16:creationId xmlns:a16="http://schemas.microsoft.com/office/drawing/2014/main" id="{DD8001DD-6E3A-6BD4-CFC3-B761D3CAE2AE}"/>
                    </a:ext>
                  </a:extLst>
                </p:cNvPr>
                <p:cNvSpPr/>
                <p:nvPr/>
              </p:nvSpPr>
              <p:spPr>
                <a:xfrm>
                  <a:off x="5549625"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 name="Google Shape;1357;p32">
                  <a:extLst>
                    <a:ext uri="{FF2B5EF4-FFF2-40B4-BE49-F238E27FC236}">
                      <a16:creationId xmlns:a16="http://schemas.microsoft.com/office/drawing/2014/main" id="{B1D756B8-62D0-0688-C98E-A97E052F8D8B}"/>
                    </a:ext>
                  </a:extLst>
                </p:cNvPr>
                <p:cNvSpPr/>
                <p:nvPr/>
              </p:nvSpPr>
              <p:spPr>
                <a:xfrm>
                  <a:off x="7666050"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 name="Google Shape;1361;p32">
                  <a:extLst>
                    <a:ext uri="{FF2B5EF4-FFF2-40B4-BE49-F238E27FC236}">
                      <a16:creationId xmlns:a16="http://schemas.microsoft.com/office/drawing/2014/main" id="{58A26C4A-3428-6DB7-E4C1-76A32B3A9921}"/>
                    </a:ext>
                  </a:extLst>
                </p:cNvPr>
                <p:cNvSpPr/>
                <p:nvPr/>
              </p:nvSpPr>
              <p:spPr>
                <a:xfrm>
                  <a:off x="7983600" y="1811200"/>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0" name="Google Shape;1362;p32">
                  <a:extLst>
                    <a:ext uri="{FF2B5EF4-FFF2-40B4-BE49-F238E27FC236}">
                      <a16:creationId xmlns:a16="http://schemas.microsoft.com/office/drawing/2014/main" id="{22EEFA57-59C1-99C5-7E93-4B47420399F2}"/>
                    </a:ext>
                  </a:extLst>
                </p:cNvPr>
                <p:cNvCxnSpPr>
                  <a:stCxn id="42" idx="2"/>
                  <a:endCxn id="49" idx="0"/>
                </p:cNvCxnSpPr>
                <p:nvPr/>
              </p:nvCxnSpPr>
              <p:spPr>
                <a:xfrm>
                  <a:off x="8007000" y="1062675"/>
                  <a:ext cx="0" cy="748500"/>
                </a:xfrm>
                <a:prstGeom prst="straightConnector1">
                  <a:avLst/>
                </a:prstGeom>
                <a:noFill/>
                <a:ln w="9525" cap="flat" cmpd="sng">
                  <a:solidFill>
                    <a:schemeClr val="dk1"/>
                  </a:solidFill>
                  <a:prstDash val="solid"/>
                  <a:round/>
                  <a:headEnd type="none" w="med" len="med"/>
                  <a:tailEnd type="none" w="med" len="med"/>
                </a:ln>
              </p:spPr>
            </p:cxnSp>
            <p:cxnSp>
              <p:nvCxnSpPr>
                <p:cNvPr id="51" name="Google Shape;1363;p32">
                  <a:extLst>
                    <a:ext uri="{FF2B5EF4-FFF2-40B4-BE49-F238E27FC236}">
                      <a16:creationId xmlns:a16="http://schemas.microsoft.com/office/drawing/2014/main" id="{A337BDC8-0CF8-B8D5-57BD-3A13D7FC3AFB}"/>
                    </a:ext>
                  </a:extLst>
                </p:cNvPr>
                <p:cNvCxnSpPr>
                  <a:stCxn id="48" idx="3"/>
                  <a:endCxn id="42" idx="0"/>
                </p:cNvCxnSpPr>
                <p:nvPr/>
              </p:nvCxnSpPr>
              <p:spPr>
                <a:xfrm>
                  <a:off x="7712850" y="729125"/>
                  <a:ext cx="294300" cy="286800"/>
                </a:xfrm>
                <a:prstGeom prst="curvedConnector2">
                  <a:avLst/>
                </a:prstGeom>
                <a:noFill/>
                <a:ln w="9525" cap="flat" cmpd="sng">
                  <a:solidFill>
                    <a:schemeClr val="dk1"/>
                  </a:solidFill>
                  <a:prstDash val="solid"/>
                  <a:round/>
                  <a:headEnd type="none" w="med" len="med"/>
                  <a:tailEnd type="none" w="med" len="med"/>
                </a:ln>
              </p:spPr>
            </p:cxnSp>
          </p:grpSp>
        </p:grpSp>
        <p:grpSp>
          <p:nvGrpSpPr>
            <p:cNvPr id="52" name="Google Shape;1469;p38">
              <a:extLst>
                <a:ext uri="{FF2B5EF4-FFF2-40B4-BE49-F238E27FC236}">
                  <a16:creationId xmlns:a16="http://schemas.microsoft.com/office/drawing/2014/main" id="{020EFAD1-B505-B837-DB9B-6715B7CF2DD3}"/>
                </a:ext>
              </a:extLst>
            </p:cNvPr>
            <p:cNvGrpSpPr/>
            <p:nvPr/>
          </p:nvGrpSpPr>
          <p:grpSpPr>
            <a:xfrm>
              <a:off x="8449902" y="4584388"/>
              <a:ext cx="461831" cy="364950"/>
              <a:chOff x="3211865" y="1942293"/>
              <a:chExt cx="461831" cy="364950"/>
            </a:xfrm>
          </p:grpSpPr>
          <p:sp>
            <p:nvSpPr>
              <p:cNvPr id="53" name="Google Shape;1470;p38">
                <a:extLst>
                  <a:ext uri="{FF2B5EF4-FFF2-40B4-BE49-F238E27FC236}">
                    <a16:creationId xmlns:a16="http://schemas.microsoft.com/office/drawing/2014/main" id="{9369444F-D2F7-F3F8-19F2-90F4A0967C95}"/>
                  </a:ext>
                </a:extLst>
              </p:cNvPr>
              <p:cNvSpPr/>
              <p:nvPr/>
            </p:nvSpPr>
            <p:spPr>
              <a:xfrm>
                <a:off x="3267422" y="2157929"/>
                <a:ext cx="117574" cy="100643"/>
              </a:xfrm>
              <a:custGeom>
                <a:avLst/>
                <a:gdLst/>
                <a:ahLst/>
                <a:cxnLst/>
                <a:rect l="l" t="t" r="r" b="b"/>
                <a:pathLst>
                  <a:path w="119062" h="101917" extrusionOk="0">
                    <a:moveTo>
                      <a:pt x="119062" y="62865"/>
                    </a:moveTo>
                    <a:lnTo>
                      <a:pt x="60007" y="0"/>
                    </a:lnTo>
                    <a:lnTo>
                      <a:pt x="0" y="62865"/>
                    </a:lnTo>
                    <a:lnTo>
                      <a:pt x="27623" y="62865"/>
                    </a:lnTo>
                    <a:lnTo>
                      <a:pt x="27623" y="101917"/>
                    </a:lnTo>
                    <a:lnTo>
                      <a:pt x="91440" y="101917"/>
                    </a:lnTo>
                    <a:lnTo>
                      <a:pt x="91440" y="62865"/>
                    </a:lnTo>
                    <a:lnTo>
                      <a:pt x="119062" y="62865"/>
                    </a:ln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1471;p38">
                <a:extLst>
                  <a:ext uri="{FF2B5EF4-FFF2-40B4-BE49-F238E27FC236}">
                    <a16:creationId xmlns:a16="http://schemas.microsoft.com/office/drawing/2014/main" id="{BD2FB78A-1C99-A23B-5310-BA37BDAF576B}"/>
                  </a:ext>
                </a:extLst>
              </p:cNvPr>
              <p:cNvSpPr/>
              <p:nvPr/>
            </p:nvSpPr>
            <p:spPr>
              <a:xfrm>
                <a:off x="3211865" y="1942293"/>
                <a:ext cx="461831" cy="364950"/>
              </a:xfrm>
              <a:custGeom>
                <a:avLst/>
                <a:gdLst/>
                <a:ahLst/>
                <a:cxnLst/>
                <a:rect l="l" t="t" r="r" b="b"/>
                <a:pathLst>
                  <a:path w="467677" h="369570" extrusionOk="0">
                    <a:moveTo>
                      <a:pt x="397193" y="369570"/>
                    </a:moveTo>
                    <a:lnTo>
                      <a:pt x="70485" y="369570"/>
                    </a:lnTo>
                    <a:cubicBezTo>
                      <a:pt x="31433" y="369570"/>
                      <a:pt x="0" y="338138"/>
                      <a:pt x="0" y="299085"/>
                    </a:cubicBezTo>
                    <a:lnTo>
                      <a:pt x="0" y="70485"/>
                    </a:lnTo>
                    <a:cubicBezTo>
                      <a:pt x="0" y="31433"/>
                      <a:pt x="31433" y="0"/>
                      <a:pt x="70485" y="0"/>
                    </a:cubicBezTo>
                    <a:lnTo>
                      <a:pt x="397193" y="0"/>
                    </a:lnTo>
                    <a:cubicBezTo>
                      <a:pt x="436245" y="0"/>
                      <a:pt x="467677" y="31433"/>
                      <a:pt x="467677" y="70485"/>
                    </a:cubicBezTo>
                    <a:lnTo>
                      <a:pt x="467677" y="299085"/>
                    </a:lnTo>
                    <a:cubicBezTo>
                      <a:pt x="467677" y="338138"/>
                      <a:pt x="436245" y="369570"/>
                      <a:pt x="397193"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57" name="Picture 56">
            <a:extLst>
              <a:ext uri="{FF2B5EF4-FFF2-40B4-BE49-F238E27FC236}">
                <a16:creationId xmlns:a16="http://schemas.microsoft.com/office/drawing/2014/main" id="{E758A584-2313-E82D-9CBC-DF74F78F23C1}"/>
              </a:ext>
            </a:extLst>
          </p:cNvPr>
          <p:cNvPicPr>
            <a:picLocks noChangeAspect="1"/>
          </p:cNvPicPr>
          <p:nvPr/>
        </p:nvPicPr>
        <p:blipFill>
          <a:blip r:embed="rId4"/>
          <a:stretch>
            <a:fillRect/>
          </a:stretch>
        </p:blipFill>
        <p:spPr>
          <a:xfrm>
            <a:off x="19867" y="185709"/>
            <a:ext cx="2585951" cy="516126"/>
          </a:xfrm>
          <a:prstGeom prst="rect">
            <a:avLst/>
          </a:prstGeom>
          <a:ln w="3175">
            <a:noFill/>
          </a:ln>
        </p:spPr>
      </p:pic>
      <p:pic>
        <p:nvPicPr>
          <p:cNvPr id="58" name="Picture 57">
            <a:extLst>
              <a:ext uri="{FF2B5EF4-FFF2-40B4-BE49-F238E27FC236}">
                <a16:creationId xmlns:a16="http://schemas.microsoft.com/office/drawing/2014/main" id="{D508041C-92AB-2D24-972F-3A5BD8D5716D}"/>
              </a:ext>
            </a:extLst>
          </p:cNvPr>
          <p:cNvPicPr>
            <a:picLocks noChangeAspect="1"/>
          </p:cNvPicPr>
          <p:nvPr/>
        </p:nvPicPr>
        <p:blipFill>
          <a:blip r:embed="rId4"/>
          <a:stretch>
            <a:fillRect/>
          </a:stretch>
        </p:blipFill>
        <p:spPr>
          <a:xfrm flipH="1">
            <a:off x="6519864" y="185709"/>
            <a:ext cx="2583269" cy="509308"/>
          </a:xfrm>
          <a:prstGeom prst="rect">
            <a:avLst/>
          </a:prstGeom>
          <a:ln w="3175">
            <a:noFill/>
          </a:ln>
        </p:spPr>
      </p:pic>
    </p:spTree>
    <p:extLst>
      <p:ext uri="{BB962C8B-B14F-4D97-AF65-F5344CB8AC3E}">
        <p14:creationId xmlns:p14="http://schemas.microsoft.com/office/powerpoint/2010/main" val="317880514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500"/>
                                        <p:tgtEl>
                                          <p:spTgt spid="5"/>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up)">
                                      <p:cBhvr>
                                        <p:cTn id="20" dur="500"/>
                                        <p:tgtEl>
                                          <p:spTgt spid="8">
                                            <p:txEl>
                                              <p:pRg st="0" end="0"/>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up)">
                                      <p:cBhvr>
                                        <p:cTn id="24" dur="500"/>
                                        <p:tgtEl>
                                          <p:spTgt spid="8">
                                            <p:txEl>
                                              <p:pRg st="1" end="1"/>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up)">
                                      <p:cBhvr>
                                        <p:cTn id="28" dur="500"/>
                                        <p:tgtEl>
                                          <p:spTgt spid="8">
                                            <p:txEl>
                                              <p:pRg st="2" end="2"/>
                                            </p:txEl>
                                          </p:spTgt>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up)">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up)">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wipe(up)">
                                      <p:cBhvr>
                                        <p:cTn id="46" dur="500"/>
                                        <p:tgtEl>
                                          <p:spTgt spid="10">
                                            <p:txEl>
                                              <p:pRg st="0" end="0"/>
                                            </p:txEl>
                                          </p:spTgt>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animEffect transition="in" filter="wipe(up)">
                                      <p:cBhvr>
                                        <p:cTn id="5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uiExpand="1" build="p"/>
      <p:bldP spid="9" grpId="0" uiExpand="1" build="p"/>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50"/>
          <p:cNvSpPr txBox="1">
            <a:spLocks noGrp="1"/>
          </p:cNvSpPr>
          <p:nvPr>
            <p:ph type="title"/>
          </p:nvPr>
        </p:nvSpPr>
        <p:spPr>
          <a:xfrm>
            <a:off x="720000" y="454634"/>
            <a:ext cx="7704000" cy="6197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Literature Review</a:t>
            </a:r>
          </a:p>
        </p:txBody>
      </p:sp>
      <p:sp>
        <p:nvSpPr>
          <p:cNvPr id="1706" name="Google Shape;1706;p50"/>
          <p:cNvSpPr txBox="1">
            <a:spLocks noGrp="1"/>
          </p:cNvSpPr>
          <p:nvPr>
            <p:ph type="subTitle" idx="1"/>
          </p:nvPr>
        </p:nvSpPr>
        <p:spPr>
          <a:xfrm>
            <a:off x="625471" y="977926"/>
            <a:ext cx="7893058" cy="3774466"/>
          </a:xfrm>
          <a:prstGeom prst="rect">
            <a:avLst/>
          </a:prstGeom>
        </p:spPr>
        <p:txBody>
          <a:bodyPr spcFirstLastPara="1" wrap="square" lIns="91425" tIns="91425" rIns="91425" bIns="91425" anchor="ctr" anchorCtr="0">
            <a:noAutofit/>
          </a:bodyPr>
          <a:lstStyle/>
          <a:p>
            <a:pPr marL="0" lvl="0" indent="182563" algn="just">
              <a:spcAft>
                <a:spcPts val="600"/>
              </a:spcAft>
              <a:buNone/>
            </a:pPr>
            <a:endParaRPr lang="en-US" sz="1600" dirty="0"/>
          </a:p>
          <a:p>
            <a:pPr marL="0" lvl="0" indent="182563" algn="just">
              <a:lnSpc>
                <a:spcPct val="150000"/>
              </a:lnSpc>
              <a:spcAft>
                <a:spcPts val="600"/>
              </a:spcAft>
              <a:buNone/>
            </a:pPr>
            <a:r>
              <a:rPr lang="en-US" sz="1600" dirty="0"/>
              <a:t>Classroom input is essential in EFL classrooms due to limited natural language exposure (Ellis, 1997).</a:t>
            </a:r>
          </a:p>
          <a:p>
            <a:pPr marL="0" lvl="0" indent="182563" algn="just">
              <a:lnSpc>
                <a:spcPct val="150000"/>
              </a:lnSpc>
              <a:spcAft>
                <a:spcPts val="600"/>
              </a:spcAft>
              <a:buNone/>
            </a:pPr>
            <a:r>
              <a:rPr lang="en-US" sz="1600" dirty="0"/>
              <a:t>A positive correlation between comprehensible input and language development in EFL contexts (</a:t>
            </a:r>
            <a:r>
              <a:rPr lang="en-US" sz="1600" dirty="0" err="1"/>
              <a:t>Gass</a:t>
            </a:r>
            <a:r>
              <a:rPr lang="en-US" sz="1600" dirty="0"/>
              <a:t> &amp; Varonis, 1994).</a:t>
            </a:r>
          </a:p>
          <a:p>
            <a:pPr marL="541338" lvl="0" indent="-285750" algn="just">
              <a:lnSpc>
                <a:spcPct val="150000"/>
              </a:lnSpc>
              <a:spcAft>
                <a:spcPts val="600"/>
              </a:spcAft>
              <a:buSzPct val="100000"/>
              <a:buFont typeface="Courier New" panose="02070309020205020404" pitchFamily="49" charset="0"/>
              <a:buChar char="o"/>
            </a:pPr>
            <a:r>
              <a:rPr lang="en-US" sz="1600" dirty="0"/>
              <a:t>Input Hypothesis: Learners benefit most from slightly challenging input (Krashen, 1985).</a:t>
            </a:r>
          </a:p>
          <a:p>
            <a:pPr marL="541338" lvl="0" indent="-285750" algn="just">
              <a:lnSpc>
                <a:spcPct val="150000"/>
              </a:lnSpc>
              <a:buSzPct val="100000"/>
              <a:buFont typeface="Courier New" panose="02070309020205020404" pitchFamily="49" charset="0"/>
              <a:buChar char="o"/>
            </a:pPr>
            <a:r>
              <a:rPr lang="en-US" sz="1600" dirty="0"/>
              <a:t>Output Hypothesis: Production in response to input enhances acquisition (Swain, 1985).</a:t>
            </a:r>
            <a:endParaRPr sz="1600" dirty="0"/>
          </a:p>
        </p:txBody>
      </p:sp>
      <p:sp>
        <p:nvSpPr>
          <p:cNvPr id="2" name="Google Shape;1706;p50">
            <a:extLst>
              <a:ext uri="{FF2B5EF4-FFF2-40B4-BE49-F238E27FC236}">
                <a16:creationId xmlns:a16="http://schemas.microsoft.com/office/drawing/2014/main" id="{47615E42-3930-0797-A47B-74FDA3B033DB}"/>
              </a:ext>
            </a:extLst>
          </p:cNvPr>
          <p:cNvSpPr txBox="1">
            <a:spLocks/>
          </p:cNvSpPr>
          <p:nvPr/>
        </p:nvSpPr>
        <p:spPr>
          <a:xfrm>
            <a:off x="625471" y="1069366"/>
            <a:ext cx="5767709" cy="3683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1pPr>
            <a:lvl2pPr marL="914400" marR="0" lvl="1"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2pPr>
            <a:lvl3pPr marL="1371600" marR="0" lvl="2"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3pPr>
            <a:lvl4pPr marL="1828800" marR="0" lvl="3"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4pPr>
            <a:lvl5pPr marL="2286000" marR="0" lvl="4"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5pPr>
            <a:lvl6pPr marL="2743200" marR="0" lvl="5"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6pPr>
            <a:lvl7pPr marL="3200400" marR="0" lvl="6"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7pPr>
            <a:lvl8pPr marL="3657600" marR="0" lvl="7"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8pPr>
            <a:lvl9pPr marL="4114800" marR="0" lvl="8"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9pPr>
          </a:lstStyle>
          <a:p>
            <a:pPr marL="0" indent="0" algn="just">
              <a:buFont typeface="Roboto"/>
              <a:buNone/>
            </a:pPr>
            <a:r>
              <a:rPr lang="en-US" sz="1600" b="1" dirty="0"/>
              <a:t>3. The Role of Teacher Talk as a Comprehensible Input</a:t>
            </a:r>
          </a:p>
        </p:txBody>
      </p:sp>
    </p:spTree>
    <p:extLst>
      <p:ext uri="{BB962C8B-B14F-4D97-AF65-F5344CB8AC3E}">
        <p14:creationId xmlns:p14="http://schemas.microsoft.com/office/powerpoint/2010/main" val="155618976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06">
                                            <p:txEl>
                                              <p:pRg st="1" end="1"/>
                                            </p:txEl>
                                          </p:spTgt>
                                        </p:tgtEl>
                                        <p:attrNameLst>
                                          <p:attrName>style.visibility</p:attrName>
                                        </p:attrNameLst>
                                      </p:cBhvr>
                                      <p:to>
                                        <p:strVal val="visible"/>
                                      </p:to>
                                    </p:set>
                                    <p:animEffect transition="in" filter="fade">
                                      <p:cBhvr>
                                        <p:cTn id="12" dur="500"/>
                                        <p:tgtEl>
                                          <p:spTgt spid="1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06">
                                            <p:txEl>
                                              <p:pRg st="2" end="2"/>
                                            </p:txEl>
                                          </p:spTgt>
                                        </p:tgtEl>
                                        <p:attrNameLst>
                                          <p:attrName>style.visibility</p:attrName>
                                        </p:attrNameLst>
                                      </p:cBhvr>
                                      <p:to>
                                        <p:strVal val="visible"/>
                                      </p:to>
                                    </p:set>
                                    <p:animEffect transition="in" filter="fade">
                                      <p:cBhvr>
                                        <p:cTn id="17" dur="500"/>
                                        <p:tgtEl>
                                          <p:spTgt spid="17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06">
                                            <p:txEl>
                                              <p:pRg st="3" end="3"/>
                                            </p:txEl>
                                          </p:spTgt>
                                        </p:tgtEl>
                                        <p:attrNameLst>
                                          <p:attrName>style.visibility</p:attrName>
                                        </p:attrNameLst>
                                      </p:cBhvr>
                                      <p:to>
                                        <p:strVal val="visible"/>
                                      </p:to>
                                    </p:set>
                                    <p:animEffect transition="in" filter="fade">
                                      <p:cBhvr>
                                        <p:cTn id="22" dur="500"/>
                                        <p:tgtEl>
                                          <p:spTgt spid="1706">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706">
                                            <p:txEl>
                                              <p:pRg st="4" end="4"/>
                                            </p:txEl>
                                          </p:spTgt>
                                        </p:tgtEl>
                                        <p:attrNameLst>
                                          <p:attrName>style.visibility</p:attrName>
                                        </p:attrNameLst>
                                      </p:cBhvr>
                                      <p:to>
                                        <p:strVal val="visible"/>
                                      </p:to>
                                    </p:set>
                                    <p:animEffect transition="in" filter="fade">
                                      <p:cBhvr>
                                        <p:cTn id="26" dur="500"/>
                                        <p:tgtEl>
                                          <p:spTgt spid="17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6" grpId="0" build="p"/>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50"/>
          <p:cNvSpPr txBox="1">
            <a:spLocks noGrp="1"/>
          </p:cNvSpPr>
          <p:nvPr>
            <p:ph type="title"/>
          </p:nvPr>
        </p:nvSpPr>
        <p:spPr>
          <a:xfrm>
            <a:off x="720000" y="431506"/>
            <a:ext cx="7704000" cy="4257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Literature Review</a:t>
            </a:r>
          </a:p>
        </p:txBody>
      </p:sp>
      <p:sp>
        <p:nvSpPr>
          <p:cNvPr id="1706" name="Google Shape;1706;p50"/>
          <p:cNvSpPr txBox="1">
            <a:spLocks noGrp="1"/>
          </p:cNvSpPr>
          <p:nvPr>
            <p:ph type="subTitle" idx="1"/>
          </p:nvPr>
        </p:nvSpPr>
        <p:spPr>
          <a:xfrm>
            <a:off x="512127" y="857250"/>
            <a:ext cx="8119745" cy="3858554"/>
          </a:xfrm>
          <a:prstGeom prst="rect">
            <a:avLst/>
          </a:prstGeom>
        </p:spPr>
        <p:txBody>
          <a:bodyPr spcFirstLastPara="1" wrap="square" lIns="91425" tIns="91425" rIns="91425" bIns="91425" anchor="ctr" anchorCtr="0">
            <a:noAutofit/>
          </a:bodyPr>
          <a:lstStyle/>
          <a:p>
            <a:pPr marL="0" lvl="0" indent="0" algn="just">
              <a:lnSpc>
                <a:spcPct val="125000"/>
              </a:lnSpc>
              <a:spcAft>
                <a:spcPts val="600"/>
              </a:spcAft>
              <a:buNone/>
            </a:pPr>
            <a:r>
              <a:rPr lang="en-US" sz="1600" b="1" dirty="0"/>
              <a:t>3.1 Teacher Talk as Non-interactive Input</a:t>
            </a:r>
          </a:p>
          <a:p>
            <a:pPr marL="266700" lvl="0" indent="-182563" algn="just">
              <a:lnSpc>
                <a:spcPct val="125000"/>
              </a:lnSpc>
              <a:spcAft>
                <a:spcPts val="400"/>
              </a:spcAft>
              <a:buFont typeface="Courier New" panose="02070309020205020404" pitchFamily="49" charset="0"/>
              <a:buChar char="o"/>
            </a:pPr>
            <a:r>
              <a:rPr lang="en-US" sz="1600" b="1" i="1" dirty="0"/>
              <a:t>Strategies:</a:t>
            </a:r>
            <a:r>
              <a:rPr lang="en-US" sz="1600" dirty="0"/>
              <a:t> Regularization and simplification (e.g., using complete forms, avoiding complex vocabulary) aid understanding (Ellis, 2015).</a:t>
            </a:r>
          </a:p>
          <a:p>
            <a:pPr marL="266700" lvl="0" indent="-182563" algn="just">
              <a:lnSpc>
                <a:spcPct val="125000"/>
              </a:lnSpc>
              <a:spcAft>
                <a:spcPts val="800"/>
              </a:spcAft>
              <a:buFont typeface="Courier New" panose="02070309020205020404" pitchFamily="49" charset="0"/>
              <a:buChar char="o"/>
            </a:pPr>
            <a:r>
              <a:rPr lang="en-US" sz="1600" b="1" i="1" dirty="0"/>
              <a:t>Purpose:</a:t>
            </a:r>
            <a:r>
              <a:rPr lang="en-US" sz="1600" dirty="0"/>
              <a:t> Enhance communication, leading to natural language acquisition (Ellis, 2015).</a:t>
            </a:r>
          </a:p>
          <a:p>
            <a:pPr marL="0" lvl="0" indent="0" algn="just">
              <a:lnSpc>
                <a:spcPct val="125000"/>
              </a:lnSpc>
              <a:spcAft>
                <a:spcPts val="600"/>
              </a:spcAft>
              <a:buClr>
                <a:srgbClr val="191919"/>
              </a:buClr>
              <a:buNone/>
              <a:defRPr/>
            </a:pPr>
            <a:r>
              <a:rPr kumimoji="0" lang="en-US" sz="1600" b="1" i="0" u="none" strike="noStrike" kern="0" cap="none" spc="0" normalizeH="0" baseline="0" noProof="0" dirty="0">
                <a:ln>
                  <a:noFill/>
                </a:ln>
                <a:solidFill>
                  <a:srgbClr val="191919"/>
                </a:solidFill>
                <a:effectLst/>
                <a:uLnTx/>
                <a:uFillTx/>
                <a:latin typeface="Roboto"/>
                <a:ea typeface="Roboto"/>
                <a:cs typeface="Roboto"/>
                <a:sym typeface="Roboto"/>
              </a:rPr>
              <a:t>3.2 </a:t>
            </a:r>
            <a:r>
              <a:rPr lang="en-US" sz="1600" b="1" dirty="0">
                <a:solidFill>
                  <a:srgbClr val="191919"/>
                </a:solidFill>
              </a:rPr>
              <a:t>Teacher Talk as Interactive Input</a:t>
            </a:r>
            <a:endParaRPr kumimoji="0" lang="en-US" sz="1600" b="1" i="0" u="none" strike="noStrike" kern="0" cap="none" spc="0" normalizeH="0" baseline="0" noProof="0" dirty="0">
              <a:ln>
                <a:noFill/>
              </a:ln>
              <a:solidFill>
                <a:srgbClr val="191919"/>
              </a:solidFill>
              <a:effectLst/>
              <a:uLnTx/>
              <a:uFillTx/>
              <a:latin typeface="Roboto"/>
              <a:ea typeface="Roboto"/>
              <a:cs typeface="Roboto"/>
              <a:sym typeface="Roboto"/>
            </a:endParaRPr>
          </a:p>
          <a:p>
            <a:pPr marL="266700" lvl="0" indent="-182563" algn="just">
              <a:lnSpc>
                <a:spcPct val="125000"/>
              </a:lnSpc>
              <a:spcAft>
                <a:spcPts val="400"/>
              </a:spcAft>
              <a:buClr>
                <a:srgbClr val="191919"/>
              </a:buClr>
              <a:buFont typeface="Courier New" panose="02070309020205020404" pitchFamily="49" charset="0"/>
              <a:buChar char="o"/>
              <a:defRPr/>
            </a:pPr>
            <a:r>
              <a:rPr lang="en-US" sz="1600" b="1" i="1" dirty="0">
                <a:solidFill>
                  <a:srgbClr val="191919"/>
                </a:solidFill>
              </a:rPr>
              <a:t>Emphasis:</a:t>
            </a:r>
            <a:r>
              <a:rPr lang="en-US" sz="1600" dirty="0">
                <a:solidFill>
                  <a:srgbClr val="191919"/>
                </a:solidFill>
              </a:rPr>
              <a:t> Quality interactions over quantity promote student learning (Walsh, 2002).</a:t>
            </a:r>
          </a:p>
          <a:p>
            <a:pPr marL="266700" lvl="0" indent="-182563" algn="just">
              <a:lnSpc>
                <a:spcPct val="125000"/>
              </a:lnSpc>
              <a:spcAft>
                <a:spcPts val="400"/>
              </a:spcAft>
              <a:buClr>
                <a:srgbClr val="191919"/>
              </a:buClr>
              <a:buFont typeface="Courier New" panose="02070309020205020404" pitchFamily="49" charset="0"/>
              <a:buChar char="o"/>
              <a:defRPr/>
            </a:pPr>
            <a:r>
              <a:rPr lang="en-US" sz="1600" b="1" i="1" dirty="0">
                <a:solidFill>
                  <a:srgbClr val="191919"/>
                </a:solidFill>
              </a:rPr>
              <a:t>Strategies:</a:t>
            </a:r>
            <a:r>
              <a:rPr lang="en-US" sz="1600" dirty="0">
                <a:solidFill>
                  <a:srgbClr val="191919"/>
                </a:solidFill>
              </a:rPr>
              <a:t> Asking questions stimulates interest, &amp; monitors understanding in EFL classes (</a:t>
            </a:r>
            <a:r>
              <a:rPr lang="en-US" sz="1600" dirty="0" err="1">
                <a:solidFill>
                  <a:srgbClr val="191919"/>
                </a:solidFill>
              </a:rPr>
              <a:t>Sistyawan</a:t>
            </a:r>
            <a:r>
              <a:rPr lang="en-US" sz="1600" dirty="0">
                <a:solidFill>
                  <a:srgbClr val="191919"/>
                </a:solidFill>
              </a:rPr>
              <a:t> et al., 2022).</a:t>
            </a:r>
          </a:p>
          <a:p>
            <a:pPr marL="266700" lvl="0" indent="-182563" algn="just">
              <a:lnSpc>
                <a:spcPct val="125000"/>
              </a:lnSpc>
              <a:buClr>
                <a:srgbClr val="191919"/>
              </a:buClr>
              <a:buFont typeface="Courier New" panose="02070309020205020404" pitchFamily="49" charset="0"/>
              <a:buChar char="o"/>
              <a:defRPr/>
            </a:pPr>
            <a:r>
              <a:rPr lang="en-US" sz="1600" b="1" i="1" dirty="0">
                <a:solidFill>
                  <a:srgbClr val="191919"/>
                </a:solidFill>
              </a:rPr>
              <a:t>Impact:</a:t>
            </a:r>
            <a:r>
              <a:rPr lang="en-US" sz="1600" dirty="0">
                <a:solidFill>
                  <a:srgbClr val="191919"/>
                </a:solidFill>
              </a:rPr>
              <a:t> Shapes learning dynamics, &amp; influences language acquisition outcomes (</a:t>
            </a:r>
            <a:r>
              <a:rPr lang="en-US" sz="1600" dirty="0" err="1">
                <a:solidFill>
                  <a:srgbClr val="191919"/>
                </a:solidFill>
              </a:rPr>
              <a:t>Shamsipour</a:t>
            </a:r>
            <a:r>
              <a:rPr lang="en-US" sz="1600" dirty="0">
                <a:solidFill>
                  <a:srgbClr val="191919"/>
                </a:solidFill>
              </a:rPr>
              <a:t> &amp; </a:t>
            </a:r>
            <a:r>
              <a:rPr lang="en-US" sz="1600" dirty="0" err="1">
                <a:solidFill>
                  <a:srgbClr val="191919"/>
                </a:solidFill>
              </a:rPr>
              <a:t>Allami</a:t>
            </a:r>
            <a:r>
              <a:rPr lang="en-US" sz="1600" dirty="0">
                <a:solidFill>
                  <a:srgbClr val="191919"/>
                </a:solidFill>
              </a:rPr>
              <a:t>, 2012; </a:t>
            </a:r>
            <a:r>
              <a:rPr lang="en-US" sz="1600" dirty="0" err="1">
                <a:solidFill>
                  <a:srgbClr val="191919"/>
                </a:solidFill>
              </a:rPr>
              <a:t>Hermanto</a:t>
            </a:r>
            <a:r>
              <a:rPr lang="en-US" sz="1600" dirty="0">
                <a:solidFill>
                  <a:srgbClr val="191919"/>
                </a:solidFill>
              </a:rPr>
              <a:t>, 2015).</a:t>
            </a:r>
            <a:endParaRPr kumimoji="0" lang="en-US" sz="1600" b="0" i="0" u="none" strike="noStrike" kern="0" cap="none" spc="0" normalizeH="0" baseline="0" noProof="0" dirty="0">
              <a:ln>
                <a:noFill/>
              </a:ln>
              <a:solidFill>
                <a:srgbClr val="191919"/>
              </a:solidFill>
              <a:effectLst/>
              <a:uLnTx/>
              <a:uFillTx/>
              <a:latin typeface="Roboto"/>
              <a:ea typeface="Roboto"/>
              <a:cs typeface="Roboto"/>
              <a:sym typeface="Roboto"/>
            </a:endParaRPr>
          </a:p>
        </p:txBody>
      </p:sp>
    </p:spTree>
    <p:extLst>
      <p:ext uri="{BB962C8B-B14F-4D97-AF65-F5344CB8AC3E}">
        <p14:creationId xmlns:p14="http://schemas.microsoft.com/office/powerpoint/2010/main" val="285957425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
                                  </p:stCondLst>
                                  <p:childTnLst>
                                    <p:set>
                                      <p:cBhvr>
                                        <p:cTn id="6" dur="1" fill="hold">
                                          <p:stCondLst>
                                            <p:cond delay="0"/>
                                          </p:stCondLst>
                                        </p:cTn>
                                        <p:tgtEl>
                                          <p:spTgt spid="1706">
                                            <p:txEl>
                                              <p:pRg st="0" end="0"/>
                                            </p:txEl>
                                          </p:spTgt>
                                        </p:tgtEl>
                                        <p:attrNameLst>
                                          <p:attrName>style.visibility</p:attrName>
                                        </p:attrNameLst>
                                      </p:cBhvr>
                                      <p:to>
                                        <p:strVal val="visible"/>
                                      </p:to>
                                    </p:set>
                                    <p:animEffect transition="in" filter="fade">
                                      <p:cBhvr>
                                        <p:cTn id="7" dur="500"/>
                                        <p:tgtEl>
                                          <p:spTgt spid="1706">
                                            <p:txEl>
                                              <p:pRg st="0" end="0"/>
                                            </p:txEl>
                                          </p:spTgt>
                                        </p:tgtEl>
                                      </p:cBhvr>
                                    </p:animEffect>
                                    <p:anim calcmode="lin" valueType="num">
                                      <p:cBhvr>
                                        <p:cTn id="8" dur="500" fill="hold"/>
                                        <p:tgtEl>
                                          <p:spTgt spid="170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0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1706">
                                            <p:txEl>
                                              <p:pRg st="3" end="3"/>
                                            </p:txEl>
                                          </p:spTgt>
                                        </p:tgtEl>
                                        <p:attrNameLst>
                                          <p:attrName>style.visibility</p:attrName>
                                        </p:attrNameLst>
                                      </p:cBhvr>
                                      <p:to>
                                        <p:strVal val="visible"/>
                                      </p:to>
                                    </p:set>
                                    <p:animEffect transition="in" filter="fade">
                                      <p:cBhvr>
                                        <p:cTn id="12" dur="500"/>
                                        <p:tgtEl>
                                          <p:spTgt spid="1706">
                                            <p:txEl>
                                              <p:pRg st="3" end="3"/>
                                            </p:txEl>
                                          </p:spTgt>
                                        </p:tgtEl>
                                      </p:cBhvr>
                                    </p:animEffect>
                                    <p:anim calcmode="lin" valueType="num">
                                      <p:cBhvr>
                                        <p:cTn id="13" dur="500" fill="hold"/>
                                        <p:tgtEl>
                                          <p:spTgt spid="1706">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17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06">
                                            <p:txEl>
                                              <p:pRg st="1" end="1"/>
                                            </p:txEl>
                                          </p:spTgt>
                                        </p:tgtEl>
                                        <p:attrNameLst>
                                          <p:attrName>style.visibility</p:attrName>
                                        </p:attrNameLst>
                                      </p:cBhvr>
                                      <p:to>
                                        <p:strVal val="visible"/>
                                      </p:to>
                                    </p:set>
                                    <p:animEffect transition="in" filter="wipe(up)">
                                      <p:cBhvr>
                                        <p:cTn id="19" dur="500"/>
                                        <p:tgtEl>
                                          <p:spTgt spid="170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706">
                                            <p:txEl>
                                              <p:pRg st="2" end="2"/>
                                            </p:txEl>
                                          </p:spTgt>
                                        </p:tgtEl>
                                        <p:attrNameLst>
                                          <p:attrName>style.visibility</p:attrName>
                                        </p:attrNameLst>
                                      </p:cBhvr>
                                      <p:to>
                                        <p:strVal val="visible"/>
                                      </p:to>
                                    </p:set>
                                    <p:animEffect transition="in" filter="wipe(up)">
                                      <p:cBhvr>
                                        <p:cTn id="24" dur="500"/>
                                        <p:tgtEl>
                                          <p:spTgt spid="170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706">
                                            <p:txEl>
                                              <p:pRg st="4" end="4"/>
                                            </p:txEl>
                                          </p:spTgt>
                                        </p:tgtEl>
                                        <p:attrNameLst>
                                          <p:attrName>style.visibility</p:attrName>
                                        </p:attrNameLst>
                                      </p:cBhvr>
                                      <p:to>
                                        <p:strVal val="visible"/>
                                      </p:to>
                                    </p:set>
                                    <p:animEffect transition="in" filter="wipe(up)">
                                      <p:cBhvr>
                                        <p:cTn id="29" dur="500"/>
                                        <p:tgtEl>
                                          <p:spTgt spid="170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06">
                                            <p:txEl>
                                              <p:pRg st="5" end="5"/>
                                            </p:txEl>
                                          </p:spTgt>
                                        </p:tgtEl>
                                        <p:attrNameLst>
                                          <p:attrName>style.visibility</p:attrName>
                                        </p:attrNameLst>
                                      </p:cBhvr>
                                      <p:to>
                                        <p:strVal val="visible"/>
                                      </p:to>
                                    </p:set>
                                    <p:animEffect transition="in" filter="wipe(up)">
                                      <p:cBhvr>
                                        <p:cTn id="34" dur="500"/>
                                        <p:tgtEl>
                                          <p:spTgt spid="170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706">
                                            <p:txEl>
                                              <p:pRg st="6" end="6"/>
                                            </p:txEl>
                                          </p:spTgt>
                                        </p:tgtEl>
                                        <p:attrNameLst>
                                          <p:attrName>style.visibility</p:attrName>
                                        </p:attrNameLst>
                                      </p:cBhvr>
                                      <p:to>
                                        <p:strVal val="visible"/>
                                      </p:to>
                                    </p:set>
                                    <p:animEffect transition="in" filter="wipe(up)">
                                      <p:cBhvr>
                                        <p:cTn id="39" dur="500"/>
                                        <p:tgtEl>
                                          <p:spTgt spid="17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33"/>
          <p:cNvSpPr txBox="1">
            <a:spLocks noGrp="1"/>
          </p:cNvSpPr>
          <p:nvPr>
            <p:ph type="title"/>
          </p:nvPr>
        </p:nvSpPr>
        <p:spPr>
          <a:xfrm>
            <a:off x="4235550" y="2323290"/>
            <a:ext cx="4020764" cy="131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RESEARCH METHODOLOGY</a:t>
            </a:r>
          </a:p>
        </p:txBody>
      </p:sp>
      <p:sp>
        <p:nvSpPr>
          <p:cNvPr id="1369" name="Google Shape;1369;p33"/>
          <p:cNvSpPr txBox="1">
            <a:spLocks noGrp="1"/>
          </p:cNvSpPr>
          <p:nvPr>
            <p:ph type="title" idx="2"/>
          </p:nvPr>
        </p:nvSpPr>
        <p:spPr>
          <a:xfrm>
            <a:off x="5666482" y="1447349"/>
            <a:ext cx="1158900" cy="112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dirty="0"/>
          </a:p>
        </p:txBody>
      </p:sp>
      <p:pic>
        <p:nvPicPr>
          <p:cNvPr id="1370" name="Google Shape;1370;p33"/>
          <p:cNvPicPr preferRelativeResize="0">
            <a:picLocks noGrp="1"/>
          </p:cNvPicPr>
          <p:nvPr>
            <p:ph type="pic" idx="3"/>
          </p:nvPr>
        </p:nvPicPr>
        <p:blipFill rotWithShape="1">
          <a:blip r:embed="rId3">
            <a:alphaModFix/>
          </a:blip>
          <a:srcRect l="21371" t="2143" r="28447" b="2143"/>
          <a:stretch/>
        </p:blipFill>
        <p:spPr>
          <a:xfrm>
            <a:off x="1408218" y="879475"/>
            <a:ext cx="2662502" cy="3384552"/>
          </a:xfrm>
          <a:prstGeom prst="rect">
            <a:avLst/>
          </a:prstGeom>
        </p:spPr>
      </p:pic>
      <p:grpSp>
        <p:nvGrpSpPr>
          <p:cNvPr id="1371" name="Google Shape;1371;p33"/>
          <p:cNvGrpSpPr/>
          <p:nvPr/>
        </p:nvGrpSpPr>
        <p:grpSpPr>
          <a:xfrm>
            <a:off x="712912" y="879487"/>
            <a:ext cx="461831" cy="1808487"/>
            <a:chOff x="722962" y="690887"/>
            <a:chExt cx="461831" cy="1808487"/>
          </a:xfrm>
        </p:grpSpPr>
        <p:grpSp>
          <p:nvGrpSpPr>
            <p:cNvPr id="1372" name="Google Shape;1372;p33"/>
            <p:cNvGrpSpPr/>
            <p:nvPr/>
          </p:nvGrpSpPr>
          <p:grpSpPr>
            <a:xfrm>
              <a:off x="722962" y="2134424"/>
              <a:ext cx="461831" cy="364950"/>
              <a:chOff x="3211865" y="1942293"/>
              <a:chExt cx="461831" cy="364950"/>
            </a:xfrm>
          </p:grpSpPr>
          <p:sp>
            <p:nvSpPr>
              <p:cNvPr id="1373" name="Google Shape;1373;p33"/>
              <p:cNvSpPr/>
              <p:nvPr/>
            </p:nvSpPr>
            <p:spPr>
              <a:xfrm>
                <a:off x="3267422" y="2157929"/>
                <a:ext cx="117574" cy="100643"/>
              </a:xfrm>
              <a:custGeom>
                <a:avLst/>
                <a:gdLst/>
                <a:ahLst/>
                <a:cxnLst/>
                <a:rect l="l" t="t" r="r" b="b"/>
                <a:pathLst>
                  <a:path w="119062" h="101917" extrusionOk="0">
                    <a:moveTo>
                      <a:pt x="119062" y="62865"/>
                    </a:moveTo>
                    <a:lnTo>
                      <a:pt x="60007" y="0"/>
                    </a:lnTo>
                    <a:lnTo>
                      <a:pt x="0" y="62865"/>
                    </a:lnTo>
                    <a:lnTo>
                      <a:pt x="27623" y="62865"/>
                    </a:lnTo>
                    <a:lnTo>
                      <a:pt x="27623" y="101917"/>
                    </a:lnTo>
                    <a:lnTo>
                      <a:pt x="91440" y="101917"/>
                    </a:lnTo>
                    <a:lnTo>
                      <a:pt x="91440" y="62865"/>
                    </a:lnTo>
                    <a:lnTo>
                      <a:pt x="119062" y="62865"/>
                    </a:ln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33"/>
              <p:cNvSpPr/>
              <p:nvPr/>
            </p:nvSpPr>
            <p:spPr>
              <a:xfrm>
                <a:off x="3211865" y="1942293"/>
                <a:ext cx="461831" cy="364950"/>
              </a:xfrm>
              <a:custGeom>
                <a:avLst/>
                <a:gdLst/>
                <a:ahLst/>
                <a:cxnLst/>
                <a:rect l="l" t="t" r="r" b="b"/>
                <a:pathLst>
                  <a:path w="467677" h="369570" extrusionOk="0">
                    <a:moveTo>
                      <a:pt x="397193" y="369570"/>
                    </a:moveTo>
                    <a:lnTo>
                      <a:pt x="70485" y="369570"/>
                    </a:lnTo>
                    <a:cubicBezTo>
                      <a:pt x="31433" y="369570"/>
                      <a:pt x="0" y="338138"/>
                      <a:pt x="0" y="299085"/>
                    </a:cubicBezTo>
                    <a:lnTo>
                      <a:pt x="0" y="70485"/>
                    </a:lnTo>
                    <a:cubicBezTo>
                      <a:pt x="0" y="31433"/>
                      <a:pt x="31433" y="0"/>
                      <a:pt x="70485" y="0"/>
                    </a:cubicBezTo>
                    <a:lnTo>
                      <a:pt x="397193" y="0"/>
                    </a:lnTo>
                    <a:cubicBezTo>
                      <a:pt x="436245" y="0"/>
                      <a:pt x="467677" y="31433"/>
                      <a:pt x="467677" y="70485"/>
                    </a:cubicBezTo>
                    <a:lnTo>
                      <a:pt x="467677" y="299085"/>
                    </a:lnTo>
                    <a:cubicBezTo>
                      <a:pt x="467677" y="338138"/>
                      <a:pt x="436245" y="369570"/>
                      <a:pt x="397193"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75" name="Google Shape;1375;p33"/>
            <p:cNvSpPr/>
            <p:nvPr/>
          </p:nvSpPr>
          <p:spPr>
            <a:xfrm>
              <a:off x="722962" y="690887"/>
              <a:ext cx="364949" cy="364950"/>
            </a:xfrm>
            <a:custGeom>
              <a:avLst/>
              <a:gdLst/>
              <a:ahLst/>
              <a:cxnLst/>
              <a:rect l="l" t="t" r="r" b="b"/>
              <a:pathLst>
                <a:path w="369569" h="369570" extrusionOk="0">
                  <a:moveTo>
                    <a:pt x="299085" y="369570"/>
                  </a:moveTo>
                  <a:lnTo>
                    <a:pt x="70485" y="369570"/>
                  </a:lnTo>
                  <a:cubicBezTo>
                    <a:pt x="31433" y="369570"/>
                    <a:pt x="0" y="338138"/>
                    <a:pt x="0" y="299085"/>
                  </a:cubicBezTo>
                  <a:lnTo>
                    <a:pt x="0" y="70485"/>
                  </a:lnTo>
                  <a:cubicBezTo>
                    <a:pt x="0" y="31433"/>
                    <a:pt x="31433" y="0"/>
                    <a:pt x="70485" y="0"/>
                  </a:cubicBezTo>
                  <a:lnTo>
                    <a:pt x="299085" y="0"/>
                  </a:lnTo>
                  <a:cubicBezTo>
                    <a:pt x="338138" y="0"/>
                    <a:pt x="369570" y="31433"/>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a:latin typeface="Roboto Medium"/>
                  <a:ea typeface="Roboto Medium"/>
                  <a:cs typeface="Roboto Medium"/>
                  <a:sym typeface="Roboto Medium"/>
                </a:rPr>
                <a:t>v</a:t>
              </a:r>
              <a:endParaRPr>
                <a:solidFill>
                  <a:srgbClr val="000000"/>
                </a:solidFill>
                <a:latin typeface="Roboto Medium"/>
                <a:ea typeface="Roboto Medium"/>
                <a:cs typeface="Roboto Medium"/>
                <a:sym typeface="Roboto Medium"/>
              </a:endParaRPr>
            </a:p>
          </p:txBody>
        </p:sp>
        <p:sp>
          <p:nvSpPr>
            <p:cNvPr id="1376" name="Google Shape;1376;p33"/>
            <p:cNvSpPr/>
            <p:nvPr/>
          </p:nvSpPr>
          <p:spPr>
            <a:xfrm>
              <a:off x="722962" y="1173950"/>
              <a:ext cx="364949" cy="364949"/>
            </a:xfrm>
            <a:custGeom>
              <a:avLst/>
              <a:gdLst/>
              <a:ahLst/>
              <a:cxnLst/>
              <a:rect l="l" t="t" r="r" b="b"/>
              <a:pathLst>
                <a:path w="369569" h="369569" extrusionOk="0">
                  <a:moveTo>
                    <a:pt x="299085" y="369570"/>
                  </a:moveTo>
                  <a:lnTo>
                    <a:pt x="70485" y="369570"/>
                  </a:lnTo>
                  <a:cubicBezTo>
                    <a:pt x="31433" y="369570"/>
                    <a:pt x="0" y="338137"/>
                    <a:pt x="0" y="299085"/>
                  </a:cubicBezTo>
                  <a:lnTo>
                    <a:pt x="0" y="70485"/>
                  </a:lnTo>
                  <a:cubicBezTo>
                    <a:pt x="0" y="31432"/>
                    <a:pt x="31433" y="0"/>
                    <a:pt x="70485" y="0"/>
                  </a:cubicBezTo>
                  <a:lnTo>
                    <a:pt x="299085" y="0"/>
                  </a:lnTo>
                  <a:cubicBezTo>
                    <a:pt x="338138" y="0"/>
                    <a:pt x="369570" y="31432"/>
                    <a:pt x="369570" y="70485"/>
                  </a:cubicBezTo>
                  <a:lnTo>
                    <a:pt x="369570" y="299085"/>
                  </a:lnTo>
                  <a:cubicBezTo>
                    <a:pt x="369570" y="338137"/>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
                  <a:solidFill>
                    <a:schemeClr val="dk1"/>
                  </a:solidFill>
                  <a:latin typeface="Roboto Medium"/>
                  <a:ea typeface="Roboto Medium"/>
                  <a:cs typeface="Roboto Medium"/>
                  <a:sym typeface="Roboto Medium"/>
                </a:rPr>
                <a:t>x</a:t>
              </a:r>
              <a:endParaRPr sz="1600">
                <a:solidFill>
                  <a:srgbClr val="000000"/>
                </a:solidFill>
                <a:latin typeface="Roboto Medium"/>
                <a:ea typeface="Roboto Medium"/>
                <a:cs typeface="Roboto Medium"/>
                <a:sym typeface="Roboto Medium"/>
              </a:endParaRPr>
            </a:p>
          </p:txBody>
        </p:sp>
        <p:sp>
          <p:nvSpPr>
            <p:cNvPr id="1377" name="Google Shape;1377;p33"/>
            <p:cNvSpPr/>
            <p:nvPr/>
          </p:nvSpPr>
          <p:spPr>
            <a:xfrm>
              <a:off x="722962" y="1653245"/>
              <a:ext cx="364949" cy="364949"/>
            </a:xfrm>
            <a:custGeom>
              <a:avLst/>
              <a:gdLst/>
              <a:ahLst/>
              <a:cxnLst/>
              <a:rect l="l" t="t" r="r" b="b"/>
              <a:pathLst>
                <a:path w="369569" h="369569" extrusionOk="0">
                  <a:moveTo>
                    <a:pt x="299085" y="369570"/>
                  </a:moveTo>
                  <a:lnTo>
                    <a:pt x="70485" y="369570"/>
                  </a:lnTo>
                  <a:cubicBezTo>
                    <a:pt x="31433" y="369570"/>
                    <a:pt x="0" y="338138"/>
                    <a:pt x="0" y="299085"/>
                  </a:cubicBezTo>
                  <a:lnTo>
                    <a:pt x="0" y="70485"/>
                  </a:lnTo>
                  <a:cubicBezTo>
                    <a:pt x="0" y="31433"/>
                    <a:pt x="31433" y="0"/>
                    <a:pt x="70485" y="0"/>
                  </a:cubicBezTo>
                  <a:lnTo>
                    <a:pt x="299085" y="0"/>
                  </a:lnTo>
                  <a:cubicBezTo>
                    <a:pt x="338138" y="0"/>
                    <a:pt x="369570" y="31433"/>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
                  <a:solidFill>
                    <a:schemeClr val="dk1"/>
                  </a:solidFill>
                  <a:latin typeface="Roboto Medium"/>
                  <a:ea typeface="Roboto Medium"/>
                  <a:cs typeface="Roboto Medium"/>
                  <a:sym typeface="Roboto Medium"/>
                </a:rPr>
                <a:t>c</a:t>
              </a:r>
              <a:endParaRPr sz="1600">
                <a:solidFill>
                  <a:srgbClr val="000000"/>
                </a:solidFill>
                <a:latin typeface="Roboto Medium"/>
                <a:ea typeface="Roboto Medium"/>
                <a:cs typeface="Roboto Medium"/>
                <a:sym typeface="Roboto Medium"/>
              </a:endParaRPr>
            </a:p>
          </p:txBody>
        </p:sp>
      </p:grpSp>
      <p:grpSp>
        <p:nvGrpSpPr>
          <p:cNvPr id="1378" name="Google Shape;1378;p33"/>
          <p:cNvGrpSpPr/>
          <p:nvPr/>
        </p:nvGrpSpPr>
        <p:grpSpPr>
          <a:xfrm rot="11670143" flipH="1">
            <a:off x="6948936" y="582611"/>
            <a:ext cx="1697622" cy="1202776"/>
            <a:chOff x="6772516" y="3379450"/>
            <a:chExt cx="1697622" cy="1202776"/>
          </a:xfrm>
        </p:grpSpPr>
        <p:grpSp>
          <p:nvGrpSpPr>
            <p:cNvPr id="1379" name="Google Shape;1379;p33"/>
            <p:cNvGrpSpPr/>
            <p:nvPr/>
          </p:nvGrpSpPr>
          <p:grpSpPr>
            <a:xfrm rot="-5400000">
              <a:off x="7036575" y="3115392"/>
              <a:ext cx="1169505" cy="1697622"/>
              <a:chOff x="5044300" y="1385694"/>
              <a:chExt cx="1028226" cy="1492546"/>
            </a:xfrm>
          </p:grpSpPr>
          <p:sp>
            <p:nvSpPr>
              <p:cNvPr id="1380" name="Google Shape;1380;p33"/>
              <p:cNvSpPr/>
              <p:nvPr/>
            </p:nvSpPr>
            <p:spPr>
              <a:xfrm>
                <a:off x="5248635" y="1666392"/>
                <a:ext cx="799504" cy="1189851"/>
              </a:xfrm>
              <a:custGeom>
                <a:avLst/>
                <a:gdLst/>
                <a:ahLst/>
                <a:cxnLst/>
                <a:rect l="l" t="t" r="r" b="b"/>
                <a:pathLst>
                  <a:path w="809624" h="1204912" extrusionOk="0">
                    <a:moveTo>
                      <a:pt x="0" y="0"/>
                    </a:moveTo>
                    <a:cubicBezTo>
                      <a:pt x="5715" y="512445"/>
                      <a:pt x="337185" y="1005840"/>
                      <a:pt x="809625" y="120491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33"/>
              <p:cNvSpPr/>
              <p:nvPr/>
            </p:nvSpPr>
            <p:spPr>
              <a:xfrm>
                <a:off x="5044300" y="1406500"/>
                <a:ext cx="439257" cy="484405"/>
              </a:xfrm>
              <a:custGeom>
                <a:avLst/>
                <a:gdLst/>
                <a:ahLst/>
                <a:cxnLst/>
                <a:rect l="l" t="t" r="r" b="b"/>
                <a:pathLst>
                  <a:path w="444817" h="490537" extrusionOk="0">
                    <a:moveTo>
                      <a:pt x="444818" y="0"/>
                    </a:moveTo>
                    <a:lnTo>
                      <a:pt x="0" y="490538"/>
                    </a:lnTo>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33"/>
              <p:cNvSpPr/>
              <p:nvPr/>
            </p:nvSpPr>
            <p:spPr>
              <a:xfrm>
                <a:off x="5462054" y="1385694"/>
                <a:ext cx="43261" cy="41562"/>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33"/>
              <p:cNvSpPr/>
              <p:nvPr/>
            </p:nvSpPr>
            <p:spPr>
              <a:xfrm>
                <a:off x="5228861" y="1646618"/>
                <a:ext cx="40445" cy="40445"/>
              </a:xfrm>
              <a:custGeom>
                <a:avLst/>
                <a:gdLst/>
                <a:ahLst/>
                <a:cxnLst/>
                <a:rect l="l" t="t" r="r" b="b"/>
                <a:pathLst>
                  <a:path w="40957" h="40957" extrusionOk="0">
                    <a:moveTo>
                      <a:pt x="0" y="0"/>
                    </a:moveTo>
                    <a:lnTo>
                      <a:pt x="40958" y="0"/>
                    </a:lnTo>
                    <a:lnTo>
                      <a:pt x="40958" y="40958"/>
                    </a:lnTo>
                    <a:lnTo>
                      <a:pt x="0" y="409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33"/>
              <p:cNvSpPr/>
              <p:nvPr/>
            </p:nvSpPr>
            <p:spPr>
              <a:xfrm>
                <a:off x="6032081" y="2837795"/>
                <a:ext cx="40445" cy="40445"/>
              </a:xfrm>
              <a:custGeom>
                <a:avLst/>
                <a:gdLst/>
                <a:ahLst/>
                <a:cxnLst/>
                <a:rect l="l" t="t" r="r" b="b"/>
                <a:pathLst>
                  <a:path w="40957" h="40957" extrusionOk="0">
                    <a:moveTo>
                      <a:pt x="0" y="0"/>
                    </a:moveTo>
                    <a:lnTo>
                      <a:pt x="40957" y="0"/>
                    </a:lnTo>
                    <a:lnTo>
                      <a:pt x="40957" y="40957"/>
                    </a:lnTo>
                    <a:lnTo>
                      <a:pt x="0" y="40957"/>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5" name="Google Shape;1385;p33"/>
            <p:cNvSpPr/>
            <p:nvPr/>
          </p:nvSpPr>
          <p:spPr>
            <a:xfrm rot="-5400000">
              <a:off x="7328950" y="4533997"/>
              <a:ext cx="49196" cy="47263"/>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 name="Google Shape;1353;p32">
            <a:extLst>
              <a:ext uri="{FF2B5EF4-FFF2-40B4-BE49-F238E27FC236}">
                <a16:creationId xmlns:a16="http://schemas.microsoft.com/office/drawing/2014/main" id="{DB216A52-FC85-94F7-2FCF-335F34D47E57}"/>
              </a:ext>
            </a:extLst>
          </p:cNvPr>
          <p:cNvGrpSpPr/>
          <p:nvPr/>
        </p:nvGrpSpPr>
        <p:grpSpPr>
          <a:xfrm rot="10800000" flipH="1">
            <a:off x="6029945" y="3450848"/>
            <a:ext cx="2480775" cy="1152275"/>
            <a:chOff x="5549625" y="705725"/>
            <a:chExt cx="2480775" cy="1152275"/>
          </a:xfrm>
        </p:grpSpPr>
        <p:sp>
          <p:nvSpPr>
            <p:cNvPr id="3" name="Google Shape;1354;p32">
              <a:extLst>
                <a:ext uri="{FF2B5EF4-FFF2-40B4-BE49-F238E27FC236}">
                  <a16:creationId xmlns:a16="http://schemas.microsoft.com/office/drawing/2014/main" id="{86D90AB1-43D0-7E62-5DDD-50098305F5C2}"/>
                </a:ext>
              </a:extLst>
            </p:cNvPr>
            <p:cNvSpPr/>
            <p:nvPr/>
          </p:nvSpPr>
          <p:spPr>
            <a:xfrm>
              <a:off x="7983600" y="10158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4" name="Google Shape;1355;p32">
              <a:extLst>
                <a:ext uri="{FF2B5EF4-FFF2-40B4-BE49-F238E27FC236}">
                  <a16:creationId xmlns:a16="http://schemas.microsoft.com/office/drawing/2014/main" id="{CE8856FF-3AB2-647B-C715-D85FFB687515}"/>
                </a:ext>
              </a:extLst>
            </p:cNvPr>
            <p:cNvGrpSpPr/>
            <p:nvPr/>
          </p:nvGrpSpPr>
          <p:grpSpPr>
            <a:xfrm>
              <a:off x="5549625" y="705725"/>
              <a:ext cx="2480775" cy="1152275"/>
              <a:chOff x="5549625" y="705725"/>
              <a:chExt cx="2480775" cy="1152275"/>
            </a:xfrm>
          </p:grpSpPr>
          <p:cxnSp>
            <p:nvCxnSpPr>
              <p:cNvPr id="5" name="Google Shape;1356;p32">
                <a:extLst>
                  <a:ext uri="{FF2B5EF4-FFF2-40B4-BE49-F238E27FC236}">
                    <a16:creationId xmlns:a16="http://schemas.microsoft.com/office/drawing/2014/main" id="{17F015E2-6936-72BF-A083-F87433804C4C}"/>
                  </a:ext>
                </a:extLst>
              </p:cNvPr>
              <p:cNvCxnSpPr>
                <a:stCxn id="9" idx="3"/>
                <a:endCxn id="6" idx="2"/>
              </p:cNvCxnSpPr>
              <p:nvPr/>
            </p:nvCxnSpPr>
            <p:spPr>
              <a:xfrm>
                <a:off x="7712850" y="729125"/>
                <a:ext cx="270900" cy="0"/>
              </a:xfrm>
              <a:prstGeom prst="straightConnector1">
                <a:avLst/>
              </a:prstGeom>
              <a:noFill/>
              <a:ln w="9525" cap="flat" cmpd="sng">
                <a:solidFill>
                  <a:schemeClr val="accent3"/>
                </a:solidFill>
                <a:prstDash val="solid"/>
                <a:round/>
                <a:headEnd type="none" w="med" len="med"/>
                <a:tailEnd type="none" w="med" len="med"/>
              </a:ln>
            </p:spPr>
          </p:cxnSp>
          <p:sp>
            <p:nvSpPr>
              <p:cNvPr id="6" name="Google Shape;1358;p32">
                <a:extLst>
                  <a:ext uri="{FF2B5EF4-FFF2-40B4-BE49-F238E27FC236}">
                    <a16:creationId xmlns:a16="http://schemas.microsoft.com/office/drawing/2014/main" id="{43AF16FA-AF59-7F7D-0AE4-B032B6374928}"/>
                  </a:ext>
                </a:extLst>
              </p:cNvPr>
              <p:cNvSpPr/>
              <p:nvPr/>
            </p:nvSpPr>
            <p:spPr>
              <a:xfrm>
                <a:off x="7983600" y="70572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 name="Google Shape;1359;p32">
                <a:extLst>
                  <a:ext uri="{FF2B5EF4-FFF2-40B4-BE49-F238E27FC236}">
                    <a16:creationId xmlns:a16="http://schemas.microsoft.com/office/drawing/2014/main" id="{2A127E9F-3115-171E-7D90-09B24C4249DC}"/>
                  </a:ext>
                </a:extLst>
              </p:cNvPr>
              <p:cNvCxnSpPr>
                <a:stCxn id="8" idx="3"/>
                <a:endCxn id="9" idx="1"/>
              </p:cNvCxnSpPr>
              <p:nvPr/>
            </p:nvCxnSpPr>
            <p:spPr>
              <a:xfrm>
                <a:off x="5596425" y="729125"/>
                <a:ext cx="2069700" cy="0"/>
              </a:xfrm>
              <a:prstGeom prst="straightConnector1">
                <a:avLst/>
              </a:prstGeom>
              <a:noFill/>
              <a:ln w="9525" cap="flat" cmpd="sng">
                <a:solidFill>
                  <a:schemeClr val="dk1"/>
                </a:solidFill>
                <a:prstDash val="solid"/>
                <a:round/>
                <a:headEnd type="none" w="med" len="med"/>
                <a:tailEnd type="none" w="med" len="med"/>
              </a:ln>
            </p:spPr>
          </p:cxnSp>
          <p:sp>
            <p:nvSpPr>
              <p:cNvPr id="8" name="Google Shape;1360;p32">
                <a:extLst>
                  <a:ext uri="{FF2B5EF4-FFF2-40B4-BE49-F238E27FC236}">
                    <a16:creationId xmlns:a16="http://schemas.microsoft.com/office/drawing/2014/main" id="{A5156A24-AF78-E241-0B72-BB78A6A6C661}"/>
                  </a:ext>
                </a:extLst>
              </p:cNvPr>
              <p:cNvSpPr/>
              <p:nvPr/>
            </p:nvSpPr>
            <p:spPr>
              <a:xfrm>
                <a:off x="5549625"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 name="Google Shape;1357;p32">
                <a:extLst>
                  <a:ext uri="{FF2B5EF4-FFF2-40B4-BE49-F238E27FC236}">
                    <a16:creationId xmlns:a16="http://schemas.microsoft.com/office/drawing/2014/main" id="{8586EABA-6644-0924-A33A-7B13410FD718}"/>
                  </a:ext>
                </a:extLst>
              </p:cNvPr>
              <p:cNvSpPr/>
              <p:nvPr/>
            </p:nvSpPr>
            <p:spPr>
              <a:xfrm>
                <a:off x="7666050"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 name="Google Shape;1361;p32">
                <a:extLst>
                  <a:ext uri="{FF2B5EF4-FFF2-40B4-BE49-F238E27FC236}">
                    <a16:creationId xmlns:a16="http://schemas.microsoft.com/office/drawing/2014/main" id="{37E910FC-7ABC-C4C6-E5D2-DA5EC9BBC2D3}"/>
                  </a:ext>
                </a:extLst>
              </p:cNvPr>
              <p:cNvSpPr/>
              <p:nvPr/>
            </p:nvSpPr>
            <p:spPr>
              <a:xfrm>
                <a:off x="7983600" y="1811200"/>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1" name="Google Shape;1362;p32">
                <a:extLst>
                  <a:ext uri="{FF2B5EF4-FFF2-40B4-BE49-F238E27FC236}">
                    <a16:creationId xmlns:a16="http://schemas.microsoft.com/office/drawing/2014/main" id="{84600A5E-3443-2785-9F32-654B5FA87438}"/>
                  </a:ext>
                </a:extLst>
              </p:cNvPr>
              <p:cNvCxnSpPr>
                <a:stCxn id="3" idx="2"/>
                <a:endCxn id="10" idx="0"/>
              </p:cNvCxnSpPr>
              <p:nvPr/>
            </p:nvCxnSpPr>
            <p:spPr>
              <a:xfrm>
                <a:off x="8007000" y="1062675"/>
                <a:ext cx="0" cy="7485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363;p32">
                <a:extLst>
                  <a:ext uri="{FF2B5EF4-FFF2-40B4-BE49-F238E27FC236}">
                    <a16:creationId xmlns:a16="http://schemas.microsoft.com/office/drawing/2014/main" id="{FD59E4EF-06A4-FCC8-8EC9-90432C652154}"/>
                  </a:ext>
                </a:extLst>
              </p:cNvPr>
              <p:cNvCxnSpPr>
                <a:stCxn id="9" idx="3"/>
                <a:endCxn id="3" idx="0"/>
              </p:cNvCxnSpPr>
              <p:nvPr/>
            </p:nvCxnSpPr>
            <p:spPr>
              <a:xfrm>
                <a:off x="7712850" y="729125"/>
                <a:ext cx="294300" cy="286800"/>
              </a:xfrm>
              <a:prstGeom prst="curvedConnector2">
                <a:avLst/>
              </a:prstGeom>
              <a:noFill/>
              <a:ln w="9525" cap="flat" cmpd="sng">
                <a:solidFill>
                  <a:schemeClr val="dk1"/>
                </a:solidFill>
                <a:prstDash val="solid"/>
                <a:round/>
                <a:headEnd type="none" w="med" len="med"/>
                <a:tailEnd type="none" w="med" len="med"/>
              </a:ln>
            </p:spPr>
          </p:cxnSp>
        </p:grpSp>
      </p:grpSp>
    </p:spTree>
    <p:extLst>
      <p:ext uri="{BB962C8B-B14F-4D97-AF65-F5344CB8AC3E}">
        <p14:creationId xmlns:p14="http://schemas.microsoft.com/office/powerpoint/2010/main" val="4131606261"/>
      </p:ext>
    </p:extLst>
  </p:cSld>
  <p:clrMapOvr>
    <a:masterClrMapping/>
  </p:clrMapOvr>
  <p:transition spd="slow">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42"/>
          <p:cNvSpPr txBox="1">
            <a:spLocks noGrp="1"/>
          </p:cNvSpPr>
          <p:nvPr>
            <p:ph type="title"/>
          </p:nvPr>
        </p:nvSpPr>
        <p:spPr>
          <a:xfrm>
            <a:off x="943566" y="443122"/>
            <a:ext cx="7256868" cy="4301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Research Methodology</a:t>
            </a:r>
            <a:endParaRPr sz="2800" dirty="0"/>
          </a:p>
        </p:txBody>
      </p:sp>
      <p:sp>
        <p:nvSpPr>
          <p:cNvPr id="1536" name="Google Shape;1536;p42"/>
          <p:cNvSpPr txBox="1">
            <a:spLocks noGrp="1"/>
          </p:cNvSpPr>
          <p:nvPr>
            <p:ph type="subTitle" idx="1"/>
          </p:nvPr>
        </p:nvSpPr>
        <p:spPr>
          <a:xfrm>
            <a:off x="548640" y="792480"/>
            <a:ext cx="8061960" cy="3907899"/>
          </a:xfrm>
          <a:prstGeom prst="rect">
            <a:avLst/>
          </a:prstGeom>
        </p:spPr>
        <p:txBody>
          <a:bodyPr spcFirstLastPara="1" wrap="square" lIns="91425" tIns="91425" rIns="91425" bIns="91425" anchor="t" anchorCtr="0">
            <a:noAutofit/>
          </a:bodyPr>
          <a:lstStyle/>
          <a:p>
            <a:pPr marL="0" lvl="0" indent="0" algn="just" rtl="0">
              <a:spcBef>
                <a:spcPts val="0"/>
              </a:spcBef>
              <a:buSzPts val="1200"/>
              <a:buNone/>
            </a:pPr>
            <a:r>
              <a:rPr lang="en-US" sz="1500" b="1" dirty="0"/>
              <a:t>Research Design</a:t>
            </a:r>
          </a:p>
          <a:p>
            <a:pPr marL="541338" lvl="0" indent="0" algn="just" rtl="0">
              <a:spcBef>
                <a:spcPts val="0"/>
              </a:spcBef>
              <a:spcAft>
                <a:spcPts val="400"/>
              </a:spcAft>
              <a:buSzPts val="1200"/>
              <a:buNone/>
            </a:pPr>
            <a:r>
              <a:rPr lang="en-US" sz="1500" dirty="0"/>
              <a:t>A qualitative research design.</a:t>
            </a:r>
          </a:p>
          <a:p>
            <a:pPr marL="0" lvl="0" indent="0" algn="just" rtl="0">
              <a:spcBef>
                <a:spcPts val="0"/>
              </a:spcBef>
              <a:buSzPts val="1200"/>
              <a:buNone/>
            </a:pPr>
            <a:r>
              <a:rPr lang="en-US" sz="1500" b="1" dirty="0"/>
              <a:t>Participants</a:t>
            </a:r>
          </a:p>
          <a:p>
            <a:pPr marL="266700" lvl="0" indent="-195263" algn="just" rtl="0">
              <a:spcBef>
                <a:spcPts val="0"/>
              </a:spcBef>
              <a:buSzPct val="100000"/>
              <a:buFont typeface="Wingdings" panose="05000000000000000000" pitchFamily="2" charset="2"/>
              <a:buChar char="Ø"/>
            </a:pPr>
            <a:r>
              <a:rPr lang="en-US" sz="1500" dirty="0"/>
              <a:t>Classroom observation: a private English center located in Can Tho City, Vietnam</a:t>
            </a:r>
          </a:p>
          <a:p>
            <a:pPr marL="266700" lvl="0" indent="-195263" algn="just" rtl="0">
              <a:spcBef>
                <a:spcPts val="0"/>
              </a:spcBef>
              <a:spcAft>
                <a:spcPts val="400"/>
              </a:spcAft>
              <a:buSzPct val="100000"/>
              <a:buFont typeface="Wingdings" panose="05000000000000000000" pitchFamily="2" charset="2"/>
              <a:buChar char="Ø"/>
            </a:pPr>
            <a:r>
              <a:rPr lang="en-US" sz="1500" dirty="0"/>
              <a:t>Semi-structured interviews:</a:t>
            </a:r>
          </a:p>
          <a:p>
            <a:pPr marL="358775" lvl="0" indent="0" algn="just" rtl="0">
              <a:spcBef>
                <a:spcPts val="0"/>
              </a:spcBef>
              <a:buSzPts val="1200"/>
              <a:buNone/>
            </a:pPr>
            <a:r>
              <a:rPr lang="en-US" sz="1500" dirty="0"/>
              <a:t>EFL Teacher:</a:t>
            </a:r>
          </a:p>
          <a:p>
            <a:pPr marL="715963" lvl="0" indent="-193675" algn="just" rtl="0">
              <a:spcBef>
                <a:spcPts val="0"/>
              </a:spcBef>
              <a:buSzPct val="70000"/>
              <a:buFont typeface="Wingdings" panose="05000000000000000000" pitchFamily="2" charset="2"/>
              <a:buChar char="q"/>
            </a:pPr>
            <a:r>
              <a:rPr lang="en-US" sz="1500" dirty="0"/>
              <a:t>Qualifications: Holds a Bachelor's Degree.</a:t>
            </a:r>
          </a:p>
          <a:p>
            <a:pPr marL="715963" lvl="0" indent="-193675" algn="just" rtl="0">
              <a:spcBef>
                <a:spcPts val="0"/>
              </a:spcBef>
              <a:spcAft>
                <a:spcPts val="400"/>
              </a:spcAft>
              <a:buSzPct val="70000"/>
              <a:buFont typeface="Wingdings" panose="05000000000000000000" pitchFamily="2" charset="2"/>
              <a:buChar char="q"/>
            </a:pPr>
            <a:r>
              <a:rPr lang="en-US" sz="1500" dirty="0"/>
              <a:t>Experience: 2 years in English language teaching.</a:t>
            </a:r>
          </a:p>
          <a:p>
            <a:pPr marL="358775" lvl="0" indent="0" algn="just" rtl="0">
              <a:spcBef>
                <a:spcPts val="0"/>
              </a:spcBef>
              <a:buSzPts val="1200"/>
              <a:buNone/>
            </a:pPr>
            <a:r>
              <a:rPr lang="en-US" sz="1500" dirty="0"/>
              <a:t>“Max”:</a:t>
            </a:r>
          </a:p>
          <a:p>
            <a:pPr marL="715963" lvl="0" indent="-193675" algn="just" rtl="0">
              <a:spcBef>
                <a:spcPts val="0"/>
              </a:spcBef>
              <a:buSzPct val="70000"/>
              <a:buFont typeface="Wingdings" panose="05000000000000000000" pitchFamily="2" charset="2"/>
              <a:buChar char="q"/>
            </a:pPr>
            <a:r>
              <a:rPr lang="en-US" sz="1500" dirty="0"/>
              <a:t>Proficiency: Low proficiency in English.</a:t>
            </a:r>
          </a:p>
          <a:p>
            <a:pPr marL="715963" lvl="0" indent="-193675" algn="just" rtl="0">
              <a:spcBef>
                <a:spcPts val="0"/>
              </a:spcBef>
              <a:spcAft>
                <a:spcPts val="400"/>
              </a:spcAft>
              <a:buSzPct val="70000"/>
              <a:buFont typeface="Wingdings" panose="05000000000000000000" pitchFamily="2" charset="2"/>
              <a:buChar char="q"/>
            </a:pPr>
            <a:r>
              <a:rPr lang="en-US" sz="1500" dirty="0"/>
              <a:t>Characteristics: Often noted by the teacher for incomplete homework and needing improvement in writing skills and sentence structure flexibility.</a:t>
            </a:r>
          </a:p>
          <a:p>
            <a:pPr marL="358775" lvl="0" indent="0" algn="just" rtl="0">
              <a:spcBef>
                <a:spcPts val="0"/>
              </a:spcBef>
              <a:buSzPts val="1200"/>
              <a:buNone/>
            </a:pPr>
            <a:r>
              <a:rPr lang="en-US" sz="1500" dirty="0"/>
              <a:t>“Peter”:</a:t>
            </a:r>
          </a:p>
          <a:p>
            <a:pPr marL="715963" lvl="0" indent="-193675" algn="just" rtl="0">
              <a:spcBef>
                <a:spcPts val="0"/>
              </a:spcBef>
              <a:buSzPct val="70000"/>
              <a:buFont typeface="Wingdings" panose="05000000000000000000" pitchFamily="2" charset="2"/>
              <a:buChar char="q"/>
            </a:pPr>
            <a:r>
              <a:rPr lang="en-US" sz="1500" dirty="0"/>
              <a:t>Proficiency: High proficiency in English.</a:t>
            </a:r>
          </a:p>
          <a:p>
            <a:pPr marL="715963" lvl="0" indent="-193675" algn="just" rtl="0">
              <a:spcBef>
                <a:spcPts val="0"/>
              </a:spcBef>
              <a:buSzPct val="70000"/>
              <a:buFont typeface="Wingdings" panose="05000000000000000000" pitchFamily="2" charset="2"/>
              <a:buChar char="q"/>
            </a:pPr>
            <a:r>
              <a:rPr lang="en-US" sz="1500" dirty="0"/>
              <a:t>Characteristics: Positive attitude, high level of focus, and active participation in classroom activities.</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
                                            <p:txEl>
                                              <p:pRg st="0" end="0"/>
                                            </p:txEl>
                                          </p:spTgt>
                                        </p:tgtEl>
                                        <p:attrNameLst>
                                          <p:attrName>style.visibility</p:attrName>
                                        </p:attrNameLst>
                                      </p:cBhvr>
                                      <p:to>
                                        <p:strVal val="visible"/>
                                      </p:to>
                                    </p:set>
                                    <p:animEffect transition="in" filter="fade">
                                      <p:cBhvr>
                                        <p:cTn id="7" dur="250"/>
                                        <p:tgtEl>
                                          <p:spTgt spid="1536">
                                            <p:txEl>
                                              <p:pRg st="0" end="0"/>
                                            </p:txEl>
                                          </p:spTgt>
                                        </p:tgtEl>
                                      </p:cBhvr>
                                    </p:animEffect>
                                    <p:anim calcmode="lin" valueType="num">
                                      <p:cBhvr>
                                        <p:cTn id="8" dur="250" fill="hold"/>
                                        <p:tgtEl>
                                          <p:spTgt spid="1536">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153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36">
                                            <p:txEl>
                                              <p:pRg st="1" end="1"/>
                                            </p:txEl>
                                          </p:spTgt>
                                        </p:tgtEl>
                                        <p:attrNameLst>
                                          <p:attrName>style.visibility</p:attrName>
                                        </p:attrNameLst>
                                      </p:cBhvr>
                                      <p:to>
                                        <p:strVal val="visible"/>
                                      </p:to>
                                    </p:set>
                                    <p:animEffect transition="in" filter="fade">
                                      <p:cBhvr>
                                        <p:cTn id="12" dur="250"/>
                                        <p:tgtEl>
                                          <p:spTgt spid="1536">
                                            <p:txEl>
                                              <p:pRg st="1" end="1"/>
                                            </p:txEl>
                                          </p:spTgt>
                                        </p:tgtEl>
                                      </p:cBhvr>
                                    </p:animEffect>
                                    <p:anim calcmode="lin" valueType="num">
                                      <p:cBhvr>
                                        <p:cTn id="13" dur="250" fill="hold"/>
                                        <p:tgtEl>
                                          <p:spTgt spid="1536">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15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6">
                                            <p:txEl>
                                              <p:pRg st="2" end="2"/>
                                            </p:txEl>
                                          </p:spTgt>
                                        </p:tgtEl>
                                        <p:attrNameLst>
                                          <p:attrName>style.visibility</p:attrName>
                                        </p:attrNameLst>
                                      </p:cBhvr>
                                      <p:to>
                                        <p:strVal val="visible"/>
                                      </p:to>
                                    </p:set>
                                    <p:animEffect transition="in" filter="fade">
                                      <p:cBhvr>
                                        <p:cTn id="19" dur="250"/>
                                        <p:tgtEl>
                                          <p:spTgt spid="1536">
                                            <p:txEl>
                                              <p:pRg st="2" end="2"/>
                                            </p:txEl>
                                          </p:spTgt>
                                        </p:tgtEl>
                                      </p:cBhvr>
                                    </p:animEffect>
                                    <p:anim calcmode="lin" valueType="num">
                                      <p:cBhvr>
                                        <p:cTn id="20" dur="250" fill="hold"/>
                                        <p:tgtEl>
                                          <p:spTgt spid="1536">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153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
                            </p:stCondLst>
                            <p:childTnLst>
                              <p:par>
                                <p:cTn id="23" presetID="42" presetClass="entr" presetSubtype="0" fill="hold" grpId="0" nodeType="afterEffect">
                                  <p:stCondLst>
                                    <p:cond delay="0"/>
                                  </p:stCondLst>
                                  <p:childTnLst>
                                    <p:set>
                                      <p:cBhvr>
                                        <p:cTn id="24" dur="1" fill="hold">
                                          <p:stCondLst>
                                            <p:cond delay="0"/>
                                          </p:stCondLst>
                                        </p:cTn>
                                        <p:tgtEl>
                                          <p:spTgt spid="1536">
                                            <p:txEl>
                                              <p:pRg st="3" end="3"/>
                                            </p:txEl>
                                          </p:spTgt>
                                        </p:tgtEl>
                                        <p:attrNameLst>
                                          <p:attrName>style.visibility</p:attrName>
                                        </p:attrNameLst>
                                      </p:cBhvr>
                                      <p:to>
                                        <p:strVal val="visible"/>
                                      </p:to>
                                    </p:set>
                                    <p:animEffect transition="in" filter="fade">
                                      <p:cBhvr>
                                        <p:cTn id="25" dur="250"/>
                                        <p:tgtEl>
                                          <p:spTgt spid="1536">
                                            <p:txEl>
                                              <p:pRg st="3" end="3"/>
                                            </p:txEl>
                                          </p:spTgt>
                                        </p:tgtEl>
                                      </p:cBhvr>
                                    </p:animEffect>
                                    <p:anim calcmode="lin" valueType="num">
                                      <p:cBhvr>
                                        <p:cTn id="26" dur="250" fill="hold"/>
                                        <p:tgtEl>
                                          <p:spTgt spid="1536">
                                            <p:txEl>
                                              <p:pRg st="3" end="3"/>
                                            </p:txEl>
                                          </p:spTgt>
                                        </p:tgtEl>
                                        <p:attrNameLst>
                                          <p:attrName>ppt_x</p:attrName>
                                        </p:attrNameLst>
                                      </p:cBhvr>
                                      <p:tavLst>
                                        <p:tav tm="0">
                                          <p:val>
                                            <p:strVal val="#ppt_x"/>
                                          </p:val>
                                        </p:tav>
                                        <p:tav tm="100000">
                                          <p:val>
                                            <p:strVal val="#ppt_x"/>
                                          </p:val>
                                        </p:tav>
                                      </p:tavLst>
                                    </p:anim>
                                    <p:anim calcmode="lin" valueType="num">
                                      <p:cBhvr>
                                        <p:cTn id="27" dur="250" fill="hold"/>
                                        <p:tgtEl>
                                          <p:spTgt spid="1536">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36">
                                            <p:txEl>
                                              <p:pRg st="4" end="4"/>
                                            </p:txEl>
                                          </p:spTgt>
                                        </p:tgtEl>
                                        <p:attrNameLst>
                                          <p:attrName>style.visibility</p:attrName>
                                        </p:attrNameLst>
                                      </p:cBhvr>
                                      <p:to>
                                        <p:strVal val="visible"/>
                                      </p:to>
                                    </p:set>
                                    <p:animEffect transition="in" filter="fade">
                                      <p:cBhvr>
                                        <p:cTn id="30" dur="250"/>
                                        <p:tgtEl>
                                          <p:spTgt spid="1536">
                                            <p:txEl>
                                              <p:pRg st="4" end="4"/>
                                            </p:txEl>
                                          </p:spTgt>
                                        </p:tgtEl>
                                      </p:cBhvr>
                                    </p:animEffect>
                                    <p:anim calcmode="lin" valueType="num">
                                      <p:cBhvr>
                                        <p:cTn id="31" dur="250" fill="hold"/>
                                        <p:tgtEl>
                                          <p:spTgt spid="1536">
                                            <p:txEl>
                                              <p:pRg st="4" end="4"/>
                                            </p:txEl>
                                          </p:spTgt>
                                        </p:tgtEl>
                                        <p:attrNameLst>
                                          <p:attrName>ppt_x</p:attrName>
                                        </p:attrNameLst>
                                      </p:cBhvr>
                                      <p:tavLst>
                                        <p:tav tm="0">
                                          <p:val>
                                            <p:strVal val="#ppt_x"/>
                                          </p:val>
                                        </p:tav>
                                        <p:tav tm="100000">
                                          <p:val>
                                            <p:strVal val="#ppt_x"/>
                                          </p:val>
                                        </p:tav>
                                      </p:tavLst>
                                    </p:anim>
                                    <p:anim calcmode="lin" valueType="num">
                                      <p:cBhvr>
                                        <p:cTn id="32" dur="250" fill="hold"/>
                                        <p:tgtEl>
                                          <p:spTgt spid="15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36">
                                            <p:txEl>
                                              <p:pRg st="5" end="5"/>
                                            </p:txEl>
                                          </p:spTgt>
                                        </p:tgtEl>
                                        <p:attrNameLst>
                                          <p:attrName>style.visibility</p:attrName>
                                        </p:attrNameLst>
                                      </p:cBhvr>
                                      <p:to>
                                        <p:strVal val="visible"/>
                                      </p:to>
                                    </p:set>
                                    <p:animEffect transition="in" filter="fade">
                                      <p:cBhvr>
                                        <p:cTn id="37" dur="250"/>
                                        <p:tgtEl>
                                          <p:spTgt spid="1536">
                                            <p:txEl>
                                              <p:pRg st="5" end="5"/>
                                            </p:txEl>
                                          </p:spTgt>
                                        </p:tgtEl>
                                      </p:cBhvr>
                                    </p:animEffect>
                                    <p:anim calcmode="lin" valueType="num">
                                      <p:cBhvr>
                                        <p:cTn id="38" dur="250" fill="hold"/>
                                        <p:tgtEl>
                                          <p:spTgt spid="1536">
                                            <p:txEl>
                                              <p:pRg st="5" end="5"/>
                                            </p:txEl>
                                          </p:spTgt>
                                        </p:tgtEl>
                                        <p:attrNameLst>
                                          <p:attrName>ppt_x</p:attrName>
                                        </p:attrNameLst>
                                      </p:cBhvr>
                                      <p:tavLst>
                                        <p:tav tm="0">
                                          <p:val>
                                            <p:strVal val="#ppt_x"/>
                                          </p:val>
                                        </p:tav>
                                        <p:tav tm="100000">
                                          <p:val>
                                            <p:strVal val="#ppt_x"/>
                                          </p:val>
                                        </p:tav>
                                      </p:tavLst>
                                    </p:anim>
                                    <p:anim calcmode="lin" valueType="num">
                                      <p:cBhvr>
                                        <p:cTn id="39" dur="250" fill="hold"/>
                                        <p:tgtEl>
                                          <p:spTgt spid="1536">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36">
                                            <p:txEl>
                                              <p:pRg st="8" end="8"/>
                                            </p:txEl>
                                          </p:spTgt>
                                        </p:tgtEl>
                                        <p:attrNameLst>
                                          <p:attrName>style.visibility</p:attrName>
                                        </p:attrNameLst>
                                      </p:cBhvr>
                                      <p:to>
                                        <p:strVal val="visible"/>
                                      </p:to>
                                    </p:set>
                                    <p:animEffect transition="in" filter="fade">
                                      <p:cBhvr>
                                        <p:cTn id="42" dur="250"/>
                                        <p:tgtEl>
                                          <p:spTgt spid="1536">
                                            <p:txEl>
                                              <p:pRg st="8" end="8"/>
                                            </p:txEl>
                                          </p:spTgt>
                                        </p:tgtEl>
                                      </p:cBhvr>
                                    </p:animEffect>
                                    <p:anim calcmode="lin" valueType="num">
                                      <p:cBhvr>
                                        <p:cTn id="43" dur="250" fill="hold"/>
                                        <p:tgtEl>
                                          <p:spTgt spid="1536">
                                            <p:txEl>
                                              <p:pRg st="8" end="8"/>
                                            </p:txEl>
                                          </p:spTgt>
                                        </p:tgtEl>
                                        <p:attrNameLst>
                                          <p:attrName>ppt_x</p:attrName>
                                        </p:attrNameLst>
                                      </p:cBhvr>
                                      <p:tavLst>
                                        <p:tav tm="0">
                                          <p:val>
                                            <p:strVal val="#ppt_x"/>
                                          </p:val>
                                        </p:tav>
                                        <p:tav tm="100000">
                                          <p:val>
                                            <p:strVal val="#ppt_x"/>
                                          </p:val>
                                        </p:tav>
                                      </p:tavLst>
                                    </p:anim>
                                    <p:anim calcmode="lin" valueType="num">
                                      <p:cBhvr>
                                        <p:cTn id="44" dur="250" fill="hold"/>
                                        <p:tgtEl>
                                          <p:spTgt spid="1536">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36">
                                            <p:txEl>
                                              <p:pRg st="11" end="11"/>
                                            </p:txEl>
                                          </p:spTgt>
                                        </p:tgtEl>
                                        <p:attrNameLst>
                                          <p:attrName>style.visibility</p:attrName>
                                        </p:attrNameLst>
                                      </p:cBhvr>
                                      <p:to>
                                        <p:strVal val="visible"/>
                                      </p:to>
                                    </p:set>
                                    <p:animEffect transition="in" filter="fade">
                                      <p:cBhvr>
                                        <p:cTn id="47" dur="250"/>
                                        <p:tgtEl>
                                          <p:spTgt spid="1536">
                                            <p:txEl>
                                              <p:pRg st="11" end="11"/>
                                            </p:txEl>
                                          </p:spTgt>
                                        </p:tgtEl>
                                      </p:cBhvr>
                                    </p:animEffect>
                                    <p:anim calcmode="lin" valueType="num">
                                      <p:cBhvr>
                                        <p:cTn id="48" dur="250" fill="hold"/>
                                        <p:tgtEl>
                                          <p:spTgt spid="1536">
                                            <p:txEl>
                                              <p:pRg st="11" end="11"/>
                                            </p:txEl>
                                          </p:spTgt>
                                        </p:tgtEl>
                                        <p:attrNameLst>
                                          <p:attrName>ppt_x</p:attrName>
                                        </p:attrNameLst>
                                      </p:cBhvr>
                                      <p:tavLst>
                                        <p:tav tm="0">
                                          <p:val>
                                            <p:strVal val="#ppt_x"/>
                                          </p:val>
                                        </p:tav>
                                        <p:tav tm="100000">
                                          <p:val>
                                            <p:strVal val="#ppt_x"/>
                                          </p:val>
                                        </p:tav>
                                      </p:tavLst>
                                    </p:anim>
                                    <p:anim calcmode="lin" valueType="num">
                                      <p:cBhvr>
                                        <p:cTn id="49" dur="250" fill="hold"/>
                                        <p:tgtEl>
                                          <p:spTgt spid="153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36">
                                            <p:txEl>
                                              <p:pRg st="6" end="6"/>
                                            </p:txEl>
                                          </p:spTgt>
                                        </p:tgtEl>
                                        <p:attrNameLst>
                                          <p:attrName>style.visibility</p:attrName>
                                        </p:attrNameLst>
                                      </p:cBhvr>
                                      <p:to>
                                        <p:strVal val="visible"/>
                                      </p:to>
                                    </p:set>
                                    <p:animEffect transition="in" filter="fade">
                                      <p:cBhvr>
                                        <p:cTn id="54" dur="250"/>
                                        <p:tgtEl>
                                          <p:spTgt spid="1536">
                                            <p:txEl>
                                              <p:pRg st="6" end="6"/>
                                            </p:txEl>
                                          </p:spTgt>
                                        </p:tgtEl>
                                      </p:cBhvr>
                                    </p:animEffect>
                                    <p:anim calcmode="lin" valueType="num">
                                      <p:cBhvr>
                                        <p:cTn id="55" dur="250" fill="hold"/>
                                        <p:tgtEl>
                                          <p:spTgt spid="1536">
                                            <p:txEl>
                                              <p:pRg st="6" end="6"/>
                                            </p:txEl>
                                          </p:spTgt>
                                        </p:tgtEl>
                                        <p:attrNameLst>
                                          <p:attrName>ppt_x</p:attrName>
                                        </p:attrNameLst>
                                      </p:cBhvr>
                                      <p:tavLst>
                                        <p:tav tm="0">
                                          <p:val>
                                            <p:strVal val="#ppt_x"/>
                                          </p:val>
                                        </p:tav>
                                        <p:tav tm="100000">
                                          <p:val>
                                            <p:strVal val="#ppt_x"/>
                                          </p:val>
                                        </p:tav>
                                      </p:tavLst>
                                    </p:anim>
                                    <p:anim calcmode="lin" valueType="num">
                                      <p:cBhvr>
                                        <p:cTn id="56" dur="250" fill="hold"/>
                                        <p:tgtEl>
                                          <p:spTgt spid="1536">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36">
                                            <p:txEl>
                                              <p:pRg st="7" end="7"/>
                                            </p:txEl>
                                          </p:spTgt>
                                        </p:tgtEl>
                                        <p:attrNameLst>
                                          <p:attrName>style.visibility</p:attrName>
                                        </p:attrNameLst>
                                      </p:cBhvr>
                                      <p:to>
                                        <p:strVal val="visible"/>
                                      </p:to>
                                    </p:set>
                                    <p:animEffect transition="in" filter="fade">
                                      <p:cBhvr>
                                        <p:cTn id="59" dur="250"/>
                                        <p:tgtEl>
                                          <p:spTgt spid="1536">
                                            <p:txEl>
                                              <p:pRg st="7" end="7"/>
                                            </p:txEl>
                                          </p:spTgt>
                                        </p:tgtEl>
                                      </p:cBhvr>
                                    </p:animEffect>
                                    <p:anim calcmode="lin" valueType="num">
                                      <p:cBhvr>
                                        <p:cTn id="60" dur="250" fill="hold"/>
                                        <p:tgtEl>
                                          <p:spTgt spid="1536">
                                            <p:txEl>
                                              <p:pRg st="7" end="7"/>
                                            </p:txEl>
                                          </p:spTgt>
                                        </p:tgtEl>
                                        <p:attrNameLst>
                                          <p:attrName>ppt_x</p:attrName>
                                        </p:attrNameLst>
                                      </p:cBhvr>
                                      <p:tavLst>
                                        <p:tav tm="0">
                                          <p:val>
                                            <p:strVal val="#ppt_x"/>
                                          </p:val>
                                        </p:tav>
                                        <p:tav tm="100000">
                                          <p:val>
                                            <p:strVal val="#ppt_x"/>
                                          </p:val>
                                        </p:tav>
                                      </p:tavLst>
                                    </p:anim>
                                    <p:anim calcmode="lin" valueType="num">
                                      <p:cBhvr>
                                        <p:cTn id="61" dur="250" fill="hold"/>
                                        <p:tgtEl>
                                          <p:spTgt spid="153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536">
                                            <p:txEl>
                                              <p:pRg st="9" end="9"/>
                                            </p:txEl>
                                          </p:spTgt>
                                        </p:tgtEl>
                                        <p:attrNameLst>
                                          <p:attrName>style.visibility</p:attrName>
                                        </p:attrNameLst>
                                      </p:cBhvr>
                                      <p:to>
                                        <p:strVal val="visible"/>
                                      </p:to>
                                    </p:set>
                                    <p:animEffect transition="in" filter="fade">
                                      <p:cBhvr>
                                        <p:cTn id="66" dur="250"/>
                                        <p:tgtEl>
                                          <p:spTgt spid="1536">
                                            <p:txEl>
                                              <p:pRg st="9" end="9"/>
                                            </p:txEl>
                                          </p:spTgt>
                                        </p:tgtEl>
                                      </p:cBhvr>
                                    </p:animEffect>
                                    <p:anim calcmode="lin" valueType="num">
                                      <p:cBhvr>
                                        <p:cTn id="67" dur="250" fill="hold"/>
                                        <p:tgtEl>
                                          <p:spTgt spid="1536">
                                            <p:txEl>
                                              <p:pRg st="9" end="9"/>
                                            </p:txEl>
                                          </p:spTgt>
                                        </p:tgtEl>
                                        <p:attrNameLst>
                                          <p:attrName>ppt_x</p:attrName>
                                        </p:attrNameLst>
                                      </p:cBhvr>
                                      <p:tavLst>
                                        <p:tav tm="0">
                                          <p:val>
                                            <p:strVal val="#ppt_x"/>
                                          </p:val>
                                        </p:tav>
                                        <p:tav tm="100000">
                                          <p:val>
                                            <p:strVal val="#ppt_x"/>
                                          </p:val>
                                        </p:tav>
                                      </p:tavLst>
                                    </p:anim>
                                    <p:anim calcmode="lin" valueType="num">
                                      <p:cBhvr>
                                        <p:cTn id="68" dur="250" fill="hold"/>
                                        <p:tgtEl>
                                          <p:spTgt spid="1536">
                                            <p:txEl>
                                              <p:pRg st="9" end="9"/>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36">
                                            <p:txEl>
                                              <p:pRg st="10" end="10"/>
                                            </p:txEl>
                                          </p:spTgt>
                                        </p:tgtEl>
                                        <p:attrNameLst>
                                          <p:attrName>style.visibility</p:attrName>
                                        </p:attrNameLst>
                                      </p:cBhvr>
                                      <p:to>
                                        <p:strVal val="visible"/>
                                      </p:to>
                                    </p:set>
                                    <p:animEffect transition="in" filter="fade">
                                      <p:cBhvr>
                                        <p:cTn id="71" dur="250"/>
                                        <p:tgtEl>
                                          <p:spTgt spid="1536">
                                            <p:txEl>
                                              <p:pRg st="10" end="10"/>
                                            </p:txEl>
                                          </p:spTgt>
                                        </p:tgtEl>
                                      </p:cBhvr>
                                    </p:animEffect>
                                    <p:anim calcmode="lin" valueType="num">
                                      <p:cBhvr>
                                        <p:cTn id="72" dur="250" fill="hold"/>
                                        <p:tgtEl>
                                          <p:spTgt spid="1536">
                                            <p:txEl>
                                              <p:pRg st="10" end="10"/>
                                            </p:txEl>
                                          </p:spTgt>
                                        </p:tgtEl>
                                        <p:attrNameLst>
                                          <p:attrName>ppt_x</p:attrName>
                                        </p:attrNameLst>
                                      </p:cBhvr>
                                      <p:tavLst>
                                        <p:tav tm="0">
                                          <p:val>
                                            <p:strVal val="#ppt_x"/>
                                          </p:val>
                                        </p:tav>
                                        <p:tav tm="100000">
                                          <p:val>
                                            <p:strVal val="#ppt_x"/>
                                          </p:val>
                                        </p:tav>
                                      </p:tavLst>
                                    </p:anim>
                                    <p:anim calcmode="lin" valueType="num">
                                      <p:cBhvr>
                                        <p:cTn id="73" dur="250" fill="hold"/>
                                        <p:tgtEl>
                                          <p:spTgt spid="153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536">
                                            <p:txEl>
                                              <p:pRg st="12" end="12"/>
                                            </p:txEl>
                                          </p:spTgt>
                                        </p:tgtEl>
                                        <p:attrNameLst>
                                          <p:attrName>style.visibility</p:attrName>
                                        </p:attrNameLst>
                                      </p:cBhvr>
                                      <p:to>
                                        <p:strVal val="visible"/>
                                      </p:to>
                                    </p:set>
                                    <p:animEffect transition="in" filter="fade">
                                      <p:cBhvr>
                                        <p:cTn id="78" dur="250"/>
                                        <p:tgtEl>
                                          <p:spTgt spid="1536">
                                            <p:txEl>
                                              <p:pRg st="12" end="12"/>
                                            </p:txEl>
                                          </p:spTgt>
                                        </p:tgtEl>
                                      </p:cBhvr>
                                    </p:animEffect>
                                    <p:anim calcmode="lin" valueType="num">
                                      <p:cBhvr>
                                        <p:cTn id="79" dur="250" fill="hold"/>
                                        <p:tgtEl>
                                          <p:spTgt spid="1536">
                                            <p:txEl>
                                              <p:pRg st="12" end="12"/>
                                            </p:txEl>
                                          </p:spTgt>
                                        </p:tgtEl>
                                        <p:attrNameLst>
                                          <p:attrName>ppt_x</p:attrName>
                                        </p:attrNameLst>
                                      </p:cBhvr>
                                      <p:tavLst>
                                        <p:tav tm="0">
                                          <p:val>
                                            <p:strVal val="#ppt_x"/>
                                          </p:val>
                                        </p:tav>
                                        <p:tav tm="100000">
                                          <p:val>
                                            <p:strVal val="#ppt_x"/>
                                          </p:val>
                                        </p:tav>
                                      </p:tavLst>
                                    </p:anim>
                                    <p:anim calcmode="lin" valueType="num">
                                      <p:cBhvr>
                                        <p:cTn id="80" dur="250" fill="hold"/>
                                        <p:tgtEl>
                                          <p:spTgt spid="1536">
                                            <p:txEl>
                                              <p:pRg st="12" end="12"/>
                                            </p:tx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536">
                                            <p:txEl>
                                              <p:pRg st="13" end="13"/>
                                            </p:txEl>
                                          </p:spTgt>
                                        </p:tgtEl>
                                        <p:attrNameLst>
                                          <p:attrName>style.visibility</p:attrName>
                                        </p:attrNameLst>
                                      </p:cBhvr>
                                      <p:to>
                                        <p:strVal val="visible"/>
                                      </p:to>
                                    </p:set>
                                    <p:animEffect transition="in" filter="fade">
                                      <p:cBhvr>
                                        <p:cTn id="83" dur="250"/>
                                        <p:tgtEl>
                                          <p:spTgt spid="1536">
                                            <p:txEl>
                                              <p:pRg st="13" end="13"/>
                                            </p:txEl>
                                          </p:spTgt>
                                        </p:tgtEl>
                                      </p:cBhvr>
                                    </p:animEffect>
                                    <p:anim calcmode="lin" valueType="num">
                                      <p:cBhvr>
                                        <p:cTn id="84" dur="250" fill="hold"/>
                                        <p:tgtEl>
                                          <p:spTgt spid="1536">
                                            <p:txEl>
                                              <p:pRg st="13" end="13"/>
                                            </p:txEl>
                                          </p:spTgt>
                                        </p:tgtEl>
                                        <p:attrNameLst>
                                          <p:attrName>ppt_x</p:attrName>
                                        </p:attrNameLst>
                                      </p:cBhvr>
                                      <p:tavLst>
                                        <p:tav tm="0">
                                          <p:val>
                                            <p:strVal val="#ppt_x"/>
                                          </p:val>
                                        </p:tav>
                                        <p:tav tm="100000">
                                          <p:val>
                                            <p:strVal val="#ppt_x"/>
                                          </p:val>
                                        </p:tav>
                                      </p:tavLst>
                                    </p:anim>
                                    <p:anim calcmode="lin" valueType="num">
                                      <p:cBhvr>
                                        <p:cTn id="85" dur="250" fill="hold"/>
                                        <p:tgtEl>
                                          <p:spTgt spid="153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40"/>
          <p:cNvSpPr txBox="1">
            <a:spLocks noGrp="1"/>
          </p:cNvSpPr>
          <p:nvPr>
            <p:ph type="title"/>
          </p:nvPr>
        </p:nvSpPr>
        <p:spPr>
          <a:xfrm>
            <a:off x="720000" y="448732"/>
            <a:ext cx="7704000" cy="478368"/>
          </a:xfrm>
          <a:prstGeom prst="rect">
            <a:avLst/>
          </a:prstGeom>
        </p:spPr>
        <p:txBody>
          <a:bodyPr spcFirstLastPara="1" wrap="square" lIns="91425" tIns="91425" rIns="91425" bIns="91425" anchor="ctr" anchorCtr="0">
            <a:noAutofit/>
          </a:bodyPr>
          <a:lstStyle/>
          <a:p>
            <a:pPr lvl="0"/>
            <a:r>
              <a:rPr lang="en-US" sz="2800" dirty="0"/>
              <a:t>Research Methodology</a:t>
            </a:r>
            <a:endParaRPr sz="2800" dirty="0"/>
          </a:p>
        </p:txBody>
      </p:sp>
      <p:graphicFrame>
        <p:nvGraphicFramePr>
          <p:cNvPr id="1507" name="Google Shape;1507;p40"/>
          <p:cNvGraphicFramePr/>
          <p:nvPr>
            <p:extLst>
              <p:ext uri="{D42A27DB-BD31-4B8C-83A1-F6EECF244321}">
                <p14:modId xmlns:p14="http://schemas.microsoft.com/office/powerpoint/2010/main" val="3796008273"/>
              </p:ext>
            </p:extLst>
          </p:nvPr>
        </p:nvGraphicFramePr>
        <p:xfrm>
          <a:off x="622891" y="1248754"/>
          <a:ext cx="7898218" cy="3362032"/>
        </p:xfrm>
        <a:graphic>
          <a:graphicData uri="http://schemas.openxmlformats.org/drawingml/2006/table">
            <a:tbl>
              <a:tblPr>
                <a:noFill/>
                <a:tableStyleId>{050D810C-7CB0-4060-9468-29C097FF2E54}</a:tableStyleId>
              </a:tblPr>
              <a:tblGrid>
                <a:gridCol w="1386839">
                  <a:extLst>
                    <a:ext uri="{9D8B030D-6E8A-4147-A177-3AD203B41FA5}">
                      <a16:colId xmlns:a16="http://schemas.microsoft.com/office/drawing/2014/main" val="20000"/>
                    </a:ext>
                  </a:extLst>
                </a:gridCol>
                <a:gridCol w="3482340">
                  <a:extLst>
                    <a:ext uri="{9D8B030D-6E8A-4147-A177-3AD203B41FA5}">
                      <a16:colId xmlns:a16="http://schemas.microsoft.com/office/drawing/2014/main" val="20001"/>
                    </a:ext>
                  </a:extLst>
                </a:gridCol>
                <a:gridCol w="3029039">
                  <a:extLst>
                    <a:ext uri="{9D8B030D-6E8A-4147-A177-3AD203B41FA5}">
                      <a16:colId xmlns:a16="http://schemas.microsoft.com/office/drawing/2014/main" val="20005"/>
                    </a:ext>
                  </a:extLst>
                </a:gridCol>
              </a:tblGrid>
              <a:tr h="426447">
                <a:tc>
                  <a:txBody>
                    <a:bodyPr/>
                    <a:lstStyle/>
                    <a:p>
                      <a:pPr marL="0" lvl="0" indent="0" algn="ctr" rtl="0">
                        <a:spcBef>
                          <a:spcPts val="0"/>
                        </a:spcBef>
                        <a:spcAft>
                          <a:spcPts val="0"/>
                        </a:spcAft>
                        <a:buNone/>
                      </a:pPr>
                      <a:r>
                        <a:rPr lang="en-US" sz="1600" dirty="0">
                          <a:solidFill>
                            <a:schemeClr val="dk1"/>
                          </a:solidFill>
                          <a:latin typeface="Roboto Medium"/>
                          <a:ea typeface="Roboto Medium"/>
                          <a:cs typeface="Roboto Medium"/>
                          <a:sym typeface="Roboto Medium"/>
                        </a:rPr>
                        <a:t>Instruments</a:t>
                      </a:r>
                      <a:endParaRPr sz="1600" dirty="0">
                        <a:solidFill>
                          <a:schemeClr val="dk1"/>
                        </a:solidFill>
                        <a:latin typeface="Roboto Medium"/>
                        <a:ea typeface="Roboto Medium"/>
                        <a:cs typeface="Roboto Medium"/>
                        <a:sym typeface="Roboto Medium"/>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dk1"/>
                          </a:solidFill>
                          <a:latin typeface="Roboto Medium"/>
                          <a:ea typeface="Roboto Medium"/>
                          <a:cs typeface="Roboto Medium"/>
                          <a:sym typeface="Roboto Medium"/>
                        </a:rPr>
                        <a:t>Observations</a:t>
                      </a:r>
                      <a:endParaRPr sz="1600" dirty="0">
                        <a:solidFill>
                          <a:schemeClr val="dk1"/>
                        </a:solidFill>
                        <a:latin typeface="Roboto Medium"/>
                        <a:ea typeface="Roboto Medium"/>
                        <a:cs typeface="Roboto Medium"/>
                        <a:sym typeface="Roboto Medium"/>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Roboto Medium"/>
                          <a:ea typeface="Roboto Medium"/>
                          <a:cs typeface="Roboto Medium"/>
                          <a:sym typeface="Roboto Medium"/>
                        </a:rPr>
                        <a:t>Interviews</a:t>
                      </a:r>
                      <a:endParaRPr sz="1600" dirty="0">
                        <a:solidFill>
                          <a:schemeClr val="dk1"/>
                        </a:solidFill>
                        <a:latin typeface="Roboto Medium"/>
                        <a:ea typeface="Roboto Medium"/>
                        <a:cs typeface="Roboto Medium"/>
                        <a:sym typeface="Roboto Medium"/>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85963">
                <a:tc>
                  <a:txBody>
                    <a:bodyPr/>
                    <a:lstStyle/>
                    <a:p>
                      <a:pPr marL="0" lvl="0" indent="0" algn="ctr" rtl="0">
                        <a:spcBef>
                          <a:spcPts val="0"/>
                        </a:spcBef>
                        <a:spcAft>
                          <a:spcPts val="0"/>
                        </a:spcAft>
                        <a:buNone/>
                      </a:pPr>
                      <a:r>
                        <a:rPr lang="en-US" sz="1600" dirty="0">
                          <a:solidFill>
                            <a:schemeClr val="dk1"/>
                          </a:solidFill>
                          <a:latin typeface="Roboto Medium"/>
                          <a:ea typeface="Roboto Medium"/>
                          <a:cs typeface="Roboto Medium"/>
                          <a:sym typeface="Roboto Medium"/>
                        </a:rPr>
                        <a:t>Functions</a:t>
                      </a:r>
                      <a:endParaRPr sz="1600" dirty="0">
                        <a:solidFill>
                          <a:schemeClr val="dk1"/>
                        </a:solidFill>
                        <a:latin typeface="Roboto Medium"/>
                        <a:ea typeface="Roboto Medium"/>
                        <a:cs typeface="Roboto Medium"/>
                        <a:sym typeface="Roboto Medium"/>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just" rtl="0">
                        <a:lnSpc>
                          <a:spcPct val="135000"/>
                        </a:lnSpc>
                        <a:spcBef>
                          <a:spcPts val="0"/>
                        </a:spcBef>
                        <a:spcAft>
                          <a:spcPts val="0"/>
                        </a:spcAft>
                        <a:buNone/>
                      </a:pPr>
                      <a:r>
                        <a:rPr lang="en-US" sz="1600" dirty="0">
                          <a:solidFill>
                            <a:schemeClr val="dk1"/>
                          </a:solidFill>
                          <a:latin typeface="Roboto"/>
                          <a:ea typeface="Roboto"/>
                          <a:cs typeface="Roboto"/>
                          <a:sym typeface="Roboto"/>
                        </a:rPr>
                        <a:t>To gather rich and detailed data regarding the nature and impact of teacher talk on student participation and learning outcomes.</a:t>
                      </a:r>
                      <a:endParaRPr sz="1600" dirty="0">
                        <a:solidFill>
                          <a:schemeClr val="dk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just" rtl="0">
                        <a:lnSpc>
                          <a:spcPct val="135000"/>
                        </a:lnSpc>
                        <a:spcBef>
                          <a:spcPts val="0"/>
                        </a:spcBef>
                        <a:spcAft>
                          <a:spcPts val="0"/>
                        </a:spcAft>
                        <a:buNone/>
                      </a:pPr>
                      <a:r>
                        <a:rPr lang="en-US" sz="1600" dirty="0">
                          <a:solidFill>
                            <a:schemeClr val="dk1"/>
                          </a:solidFill>
                          <a:latin typeface="Roboto"/>
                          <a:ea typeface="Roboto"/>
                          <a:cs typeface="Roboto"/>
                          <a:sym typeface="Roboto"/>
                        </a:rPr>
                        <a:t>To gain deeper insights into the perspectives of both the teacher and students regarding teacher talk.</a:t>
                      </a:r>
                      <a:endParaRPr sz="1600" dirty="0">
                        <a:solidFill>
                          <a:schemeClr val="dk1"/>
                        </a:solidFill>
                        <a:latin typeface="Roboto"/>
                        <a:ea typeface="Roboto"/>
                        <a:cs typeface="Roboto"/>
                        <a:sym typeface="Roboto"/>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67252">
                <a:tc>
                  <a:txBody>
                    <a:bodyPr/>
                    <a:lstStyle/>
                    <a:p>
                      <a:pPr marL="0" lvl="0" indent="0" algn="ctr" rtl="0">
                        <a:spcBef>
                          <a:spcPts val="0"/>
                        </a:spcBef>
                        <a:spcAft>
                          <a:spcPts val="0"/>
                        </a:spcAft>
                        <a:buNone/>
                      </a:pPr>
                      <a:r>
                        <a:rPr lang="en-US" sz="1600" dirty="0">
                          <a:solidFill>
                            <a:schemeClr val="dk1"/>
                          </a:solidFill>
                          <a:latin typeface="Roboto Medium"/>
                          <a:ea typeface="Roboto Medium"/>
                          <a:cs typeface="Roboto Medium"/>
                          <a:sym typeface="Roboto Medium"/>
                        </a:rPr>
                        <a:t>Elicitation format</a:t>
                      </a:r>
                    </a:p>
                  </a:txBody>
                  <a:tcPr marL="91425" marR="91425" marT="91425" marB="91425" anchor="ctr">
                    <a:lnL w="9525" cap="flat" cmpd="sng">
                      <a:solidFill>
                        <a:schemeClr val="dk1">
                          <a:alpha val="0"/>
                        </a:schemeClr>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342900" lvl="0" indent="-250825" algn="just" rtl="0">
                        <a:lnSpc>
                          <a:spcPct val="135000"/>
                        </a:lnSpc>
                        <a:spcBef>
                          <a:spcPts val="0"/>
                        </a:spcBef>
                        <a:spcAft>
                          <a:spcPts val="0"/>
                        </a:spcAft>
                        <a:buFont typeface="Courier New" panose="02070309020205020404" pitchFamily="49" charset="0"/>
                        <a:buChar char="o"/>
                      </a:pPr>
                      <a:r>
                        <a:rPr lang="en-US" sz="1600" dirty="0">
                          <a:solidFill>
                            <a:schemeClr val="dk1"/>
                          </a:solidFill>
                          <a:latin typeface="Roboto"/>
                          <a:ea typeface="Roboto"/>
                          <a:cs typeface="Roboto"/>
                          <a:sym typeface="Roboto"/>
                        </a:rPr>
                        <a:t>Direct Observation.</a:t>
                      </a:r>
                    </a:p>
                    <a:p>
                      <a:pPr marL="342900" lvl="0" indent="-250825" algn="just" rtl="0">
                        <a:lnSpc>
                          <a:spcPct val="135000"/>
                        </a:lnSpc>
                        <a:spcBef>
                          <a:spcPts val="0"/>
                        </a:spcBef>
                        <a:spcAft>
                          <a:spcPts val="0"/>
                        </a:spcAft>
                        <a:buFont typeface="Courier New" panose="02070309020205020404" pitchFamily="49" charset="0"/>
                        <a:buChar char="o"/>
                      </a:pPr>
                      <a:r>
                        <a:rPr lang="en-US" sz="1600" dirty="0">
                          <a:solidFill>
                            <a:schemeClr val="dk1"/>
                          </a:solidFill>
                          <a:latin typeface="Roboto"/>
                          <a:ea typeface="Roboto"/>
                          <a:cs typeface="Roboto"/>
                          <a:sym typeface="Roboto"/>
                        </a:rPr>
                        <a:t>Video Recording.</a:t>
                      </a:r>
                    </a:p>
                    <a:p>
                      <a:pPr marL="342900" lvl="0" indent="-250825" algn="just" rtl="0">
                        <a:lnSpc>
                          <a:spcPct val="135000"/>
                        </a:lnSpc>
                        <a:spcBef>
                          <a:spcPts val="0"/>
                        </a:spcBef>
                        <a:spcAft>
                          <a:spcPts val="0"/>
                        </a:spcAft>
                        <a:buFont typeface="Courier New" panose="02070309020205020404" pitchFamily="49" charset="0"/>
                        <a:buChar char="o"/>
                      </a:pPr>
                      <a:r>
                        <a:rPr lang="en-US" sz="1600" dirty="0">
                          <a:solidFill>
                            <a:schemeClr val="dk1"/>
                          </a:solidFill>
                          <a:latin typeface="Roboto"/>
                          <a:ea typeface="Roboto"/>
                          <a:cs typeface="Roboto"/>
                          <a:sym typeface="Roboto"/>
                        </a:rPr>
                        <a:t>Field Notes.</a:t>
                      </a:r>
                      <a:endParaRPr sz="1600" dirty="0">
                        <a:solidFill>
                          <a:schemeClr val="dk1"/>
                        </a:solidFill>
                        <a:latin typeface="Roboto"/>
                        <a:ea typeface="Roboto"/>
                        <a:cs typeface="Roboto"/>
                        <a:sym typeface="Roboto"/>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92075" algn="just" rtl="0">
                        <a:lnSpc>
                          <a:spcPct val="114000"/>
                        </a:lnSpc>
                        <a:spcBef>
                          <a:spcPts val="0"/>
                        </a:spcBef>
                        <a:spcAft>
                          <a:spcPts val="0"/>
                        </a:spcAft>
                        <a:buNone/>
                      </a:pPr>
                      <a:r>
                        <a:rPr lang="en-US" sz="1600" dirty="0">
                          <a:solidFill>
                            <a:schemeClr val="dk1"/>
                          </a:solidFill>
                          <a:latin typeface="Roboto"/>
                          <a:ea typeface="Roboto"/>
                          <a:cs typeface="Roboto"/>
                          <a:sym typeface="Roboto"/>
                        </a:rPr>
                        <a:t>18 questions (each feature of teacher talk is addressed by 2 questions: one directed to the teacher &amp; one to the students).</a:t>
                      </a:r>
                      <a:endParaRPr sz="1600" dirty="0">
                        <a:solidFill>
                          <a:schemeClr val="dk1"/>
                        </a:solidFill>
                        <a:latin typeface="Roboto"/>
                        <a:ea typeface="Roboto"/>
                        <a:cs typeface="Roboto"/>
                        <a:sym typeface="Roboto"/>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 name="Google Shape;1536;p42">
            <a:extLst>
              <a:ext uri="{FF2B5EF4-FFF2-40B4-BE49-F238E27FC236}">
                <a16:creationId xmlns:a16="http://schemas.microsoft.com/office/drawing/2014/main" id="{7A84F174-2F04-02DA-C908-4EE31D34E000}"/>
              </a:ext>
            </a:extLst>
          </p:cNvPr>
          <p:cNvSpPr txBox="1">
            <a:spLocks/>
          </p:cNvSpPr>
          <p:nvPr/>
        </p:nvSpPr>
        <p:spPr>
          <a:xfrm>
            <a:off x="501832" y="811110"/>
            <a:ext cx="7292340" cy="39410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SzPts val="1200"/>
            </a:pPr>
            <a:r>
              <a:rPr lang="en-US" sz="1600" b="1" dirty="0"/>
              <a:t>Research Instruments</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507"/>
                                        </p:tgtEl>
                                        <p:attrNameLst>
                                          <p:attrName>style.visibility</p:attrName>
                                        </p:attrNameLst>
                                      </p:cBhvr>
                                      <p:to>
                                        <p:strVal val="visible"/>
                                      </p:to>
                                    </p:set>
                                    <p:animEffect transition="in" filter="fade">
                                      <p:cBhvr>
                                        <p:cTn id="11" dur="500"/>
                                        <p:tgtEl>
                                          <p:spTgt spid="1507"/>
                                        </p:tgtEl>
                                      </p:cBhvr>
                                    </p:animEffect>
                                    <p:anim calcmode="lin" valueType="num">
                                      <p:cBhvr>
                                        <p:cTn id="12" dur="500" fill="hold"/>
                                        <p:tgtEl>
                                          <p:spTgt spid="1507"/>
                                        </p:tgtEl>
                                        <p:attrNameLst>
                                          <p:attrName>ppt_x</p:attrName>
                                        </p:attrNameLst>
                                      </p:cBhvr>
                                      <p:tavLst>
                                        <p:tav tm="0">
                                          <p:val>
                                            <p:strVal val="#ppt_x"/>
                                          </p:val>
                                        </p:tav>
                                        <p:tav tm="100000">
                                          <p:val>
                                            <p:strVal val="#ppt_x"/>
                                          </p:val>
                                        </p:tav>
                                      </p:tavLst>
                                    </p:anim>
                                    <p:anim calcmode="lin" valueType="num">
                                      <p:cBhvr>
                                        <p:cTn id="13" dur="500" fill="hold"/>
                                        <p:tgtEl>
                                          <p:spTgt spid="1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33"/>
          <p:cNvSpPr txBox="1">
            <a:spLocks noGrp="1"/>
          </p:cNvSpPr>
          <p:nvPr>
            <p:ph type="title"/>
          </p:nvPr>
        </p:nvSpPr>
        <p:spPr>
          <a:xfrm>
            <a:off x="4443157" y="2377949"/>
            <a:ext cx="3605400" cy="131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RESULTS &amp; DISCUSSION</a:t>
            </a:r>
            <a:endParaRPr dirty="0"/>
          </a:p>
        </p:txBody>
      </p:sp>
      <p:sp>
        <p:nvSpPr>
          <p:cNvPr id="1369" name="Google Shape;1369;p33"/>
          <p:cNvSpPr txBox="1">
            <a:spLocks noGrp="1"/>
          </p:cNvSpPr>
          <p:nvPr>
            <p:ph type="title" idx="2"/>
          </p:nvPr>
        </p:nvSpPr>
        <p:spPr>
          <a:xfrm>
            <a:off x="5666482" y="1447349"/>
            <a:ext cx="1158900" cy="112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04</a:t>
            </a:r>
            <a:endParaRPr dirty="0"/>
          </a:p>
        </p:txBody>
      </p:sp>
      <p:grpSp>
        <p:nvGrpSpPr>
          <p:cNvPr id="1371" name="Google Shape;1371;p33"/>
          <p:cNvGrpSpPr/>
          <p:nvPr/>
        </p:nvGrpSpPr>
        <p:grpSpPr>
          <a:xfrm>
            <a:off x="712912" y="879487"/>
            <a:ext cx="461831" cy="1808487"/>
            <a:chOff x="722962" y="690887"/>
            <a:chExt cx="461831" cy="1808487"/>
          </a:xfrm>
        </p:grpSpPr>
        <p:grpSp>
          <p:nvGrpSpPr>
            <p:cNvPr id="1372" name="Google Shape;1372;p33"/>
            <p:cNvGrpSpPr/>
            <p:nvPr/>
          </p:nvGrpSpPr>
          <p:grpSpPr>
            <a:xfrm>
              <a:off x="722962" y="2134424"/>
              <a:ext cx="461831" cy="364950"/>
              <a:chOff x="3211865" y="1942293"/>
              <a:chExt cx="461831" cy="364950"/>
            </a:xfrm>
          </p:grpSpPr>
          <p:sp>
            <p:nvSpPr>
              <p:cNvPr id="1373" name="Google Shape;1373;p33"/>
              <p:cNvSpPr/>
              <p:nvPr/>
            </p:nvSpPr>
            <p:spPr>
              <a:xfrm>
                <a:off x="3267422" y="2157929"/>
                <a:ext cx="117574" cy="100643"/>
              </a:xfrm>
              <a:custGeom>
                <a:avLst/>
                <a:gdLst/>
                <a:ahLst/>
                <a:cxnLst/>
                <a:rect l="l" t="t" r="r" b="b"/>
                <a:pathLst>
                  <a:path w="119062" h="101917" extrusionOk="0">
                    <a:moveTo>
                      <a:pt x="119062" y="62865"/>
                    </a:moveTo>
                    <a:lnTo>
                      <a:pt x="60007" y="0"/>
                    </a:lnTo>
                    <a:lnTo>
                      <a:pt x="0" y="62865"/>
                    </a:lnTo>
                    <a:lnTo>
                      <a:pt x="27623" y="62865"/>
                    </a:lnTo>
                    <a:lnTo>
                      <a:pt x="27623" y="101917"/>
                    </a:lnTo>
                    <a:lnTo>
                      <a:pt x="91440" y="101917"/>
                    </a:lnTo>
                    <a:lnTo>
                      <a:pt x="91440" y="62865"/>
                    </a:lnTo>
                    <a:lnTo>
                      <a:pt x="119062" y="62865"/>
                    </a:ln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33"/>
              <p:cNvSpPr/>
              <p:nvPr/>
            </p:nvSpPr>
            <p:spPr>
              <a:xfrm>
                <a:off x="3211865" y="1942293"/>
                <a:ext cx="461831" cy="364950"/>
              </a:xfrm>
              <a:custGeom>
                <a:avLst/>
                <a:gdLst/>
                <a:ahLst/>
                <a:cxnLst/>
                <a:rect l="l" t="t" r="r" b="b"/>
                <a:pathLst>
                  <a:path w="467677" h="369570" extrusionOk="0">
                    <a:moveTo>
                      <a:pt x="397193" y="369570"/>
                    </a:moveTo>
                    <a:lnTo>
                      <a:pt x="70485" y="369570"/>
                    </a:lnTo>
                    <a:cubicBezTo>
                      <a:pt x="31433" y="369570"/>
                      <a:pt x="0" y="338138"/>
                      <a:pt x="0" y="299085"/>
                    </a:cubicBezTo>
                    <a:lnTo>
                      <a:pt x="0" y="70485"/>
                    </a:lnTo>
                    <a:cubicBezTo>
                      <a:pt x="0" y="31433"/>
                      <a:pt x="31433" y="0"/>
                      <a:pt x="70485" y="0"/>
                    </a:cubicBezTo>
                    <a:lnTo>
                      <a:pt x="397193" y="0"/>
                    </a:lnTo>
                    <a:cubicBezTo>
                      <a:pt x="436245" y="0"/>
                      <a:pt x="467677" y="31433"/>
                      <a:pt x="467677" y="70485"/>
                    </a:cubicBezTo>
                    <a:lnTo>
                      <a:pt x="467677" y="299085"/>
                    </a:lnTo>
                    <a:cubicBezTo>
                      <a:pt x="467677" y="338138"/>
                      <a:pt x="436245" y="369570"/>
                      <a:pt x="397193"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75" name="Google Shape;1375;p33"/>
            <p:cNvSpPr/>
            <p:nvPr/>
          </p:nvSpPr>
          <p:spPr>
            <a:xfrm>
              <a:off x="722962" y="690887"/>
              <a:ext cx="364949" cy="364950"/>
            </a:xfrm>
            <a:custGeom>
              <a:avLst/>
              <a:gdLst/>
              <a:ahLst/>
              <a:cxnLst/>
              <a:rect l="l" t="t" r="r" b="b"/>
              <a:pathLst>
                <a:path w="369569" h="369570" extrusionOk="0">
                  <a:moveTo>
                    <a:pt x="299085" y="369570"/>
                  </a:moveTo>
                  <a:lnTo>
                    <a:pt x="70485" y="369570"/>
                  </a:lnTo>
                  <a:cubicBezTo>
                    <a:pt x="31433" y="369570"/>
                    <a:pt x="0" y="338138"/>
                    <a:pt x="0" y="299085"/>
                  </a:cubicBezTo>
                  <a:lnTo>
                    <a:pt x="0" y="70485"/>
                  </a:lnTo>
                  <a:cubicBezTo>
                    <a:pt x="0" y="31433"/>
                    <a:pt x="31433" y="0"/>
                    <a:pt x="70485" y="0"/>
                  </a:cubicBezTo>
                  <a:lnTo>
                    <a:pt x="299085" y="0"/>
                  </a:lnTo>
                  <a:cubicBezTo>
                    <a:pt x="338138" y="0"/>
                    <a:pt x="369570" y="31433"/>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a:latin typeface="Roboto Medium"/>
                  <a:ea typeface="Roboto Medium"/>
                  <a:cs typeface="Roboto Medium"/>
                  <a:sym typeface="Roboto Medium"/>
                </a:rPr>
                <a:t>v</a:t>
              </a:r>
              <a:endParaRPr>
                <a:solidFill>
                  <a:srgbClr val="000000"/>
                </a:solidFill>
                <a:latin typeface="Roboto Medium"/>
                <a:ea typeface="Roboto Medium"/>
                <a:cs typeface="Roboto Medium"/>
                <a:sym typeface="Roboto Medium"/>
              </a:endParaRPr>
            </a:p>
          </p:txBody>
        </p:sp>
        <p:sp>
          <p:nvSpPr>
            <p:cNvPr id="1376" name="Google Shape;1376;p33"/>
            <p:cNvSpPr/>
            <p:nvPr/>
          </p:nvSpPr>
          <p:spPr>
            <a:xfrm>
              <a:off x="722962" y="1173950"/>
              <a:ext cx="364949" cy="364949"/>
            </a:xfrm>
            <a:custGeom>
              <a:avLst/>
              <a:gdLst/>
              <a:ahLst/>
              <a:cxnLst/>
              <a:rect l="l" t="t" r="r" b="b"/>
              <a:pathLst>
                <a:path w="369569" h="369569" extrusionOk="0">
                  <a:moveTo>
                    <a:pt x="299085" y="369570"/>
                  </a:moveTo>
                  <a:lnTo>
                    <a:pt x="70485" y="369570"/>
                  </a:lnTo>
                  <a:cubicBezTo>
                    <a:pt x="31433" y="369570"/>
                    <a:pt x="0" y="338137"/>
                    <a:pt x="0" y="299085"/>
                  </a:cubicBezTo>
                  <a:lnTo>
                    <a:pt x="0" y="70485"/>
                  </a:lnTo>
                  <a:cubicBezTo>
                    <a:pt x="0" y="31432"/>
                    <a:pt x="31433" y="0"/>
                    <a:pt x="70485" y="0"/>
                  </a:cubicBezTo>
                  <a:lnTo>
                    <a:pt x="299085" y="0"/>
                  </a:lnTo>
                  <a:cubicBezTo>
                    <a:pt x="338138" y="0"/>
                    <a:pt x="369570" y="31432"/>
                    <a:pt x="369570" y="70485"/>
                  </a:cubicBezTo>
                  <a:lnTo>
                    <a:pt x="369570" y="299085"/>
                  </a:lnTo>
                  <a:cubicBezTo>
                    <a:pt x="369570" y="338137"/>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
                  <a:solidFill>
                    <a:schemeClr val="dk1"/>
                  </a:solidFill>
                  <a:latin typeface="Roboto Medium"/>
                  <a:ea typeface="Roboto Medium"/>
                  <a:cs typeface="Roboto Medium"/>
                  <a:sym typeface="Roboto Medium"/>
                </a:rPr>
                <a:t>x</a:t>
              </a:r>
              <a:endParaRPr sz="1600">
                <a:solidFill>
                  <a:srgbClr val="000000"/>
                </a:solidFill>
                <a:latin typeface="Roboto Medium"/>
                <a:ea typeface="Roboto Medium"/>
                <a:cs typeface="Roboto Medium"/>
                <a:sym typeface="Roboto Medium"/>
              </a:endParaRPr>
            </a:p>
          </p:txBody>
        </p:sp>
        <p:sp>
          <p:nvSpPr>
            <p:cNvPr id="1377" name="Google Shape;1377;p33"/>
            <p:cNvSpPr/>
            <p:nvPr/>
          </p:nvSpPr>
          <p:spPr>
            <a:xfrm>
              <a:off x="722962" y="1653245"/>
              <a:ext cx="364949" cy="364949"/>
            </a:xfrm>
            <a:custGeom>
              <a:avLst/>
              <a:gdLst/>
              <a:ahLst/>
              <a:cxnLst/>
              <a:rect l="l" t="t" r="r" b="b"/>
              <a:pathLst>
                <a:path w="369569" h="369569" extrusionOk="0">
                  <a:moveTo>
                    <a:pt x="299085" y="369570"/>
                  </a:moveTo>
                  <a:lnTo>
                    <a:pt x="70485" y="369570"/>
                  </a:lnTo>
                  <a:cubicBezTo>
                    <a:pt x="31433" y="369570"/>
                    <a:pt x="0" y="338138"/>
                    <a:pt x="0" y="299085"/>
                  </a:cubicBezTo>
                  <a:lnTo>
                    <a:pt x="0" y="70485"/>
                  </a:lnTo>
                  <a:cubicBezTo>
                    <a:pt x="0" y="31433"/>
                    <a:pt x="31433" y="0"/>
                    <a:pt x="70485" y="0"/>
                  </a:cubicBezTo>
                  <a:lnTo>
                    <a:pt x="299085" y="0"/>
                  </a:lnTo>
                  <a:cubicBezTo>
                    <a:pt x="338138" y="0"/>
                    <a:pt x="369570" y="31433"/>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
                  <a:solidFill>
                    <a:schemeClr val="dk1"/>
                  </a:solidFill>
                  <a:latin typeface="Roboto Medium"/>
                  <a:ea typeface="Roboto Medium"/>
                  <a:cs typeface="Roboto Medium"/>
                  <a:sym typeface="Roboto Medium"/>
                </a:rPr>
                <a:t>c</a:t>
              </a:r>
              <a:endParaRPr sz="1600">
                <a:solidFill>
                  <a:srgbClr val="000000"/>
                </a:solidFill>
                <a:latin typeface="Roboto Medium"/>
                <a:ea typeface="Roboto Medium"/>
                <a:cs typeface="Roboto Medium"/>
                <a:sym typeface="Roboto Medium"/>
              </a:endParaRPr>
            </a:p>
          </p:txBody>
        </p:sp>
      </p:grpSp>
      <p:grpSp>
        <p:nvGrpSpPr>
          <p:cNvPr id="1378" name="Google Shape;1378;p33"/>
          <p:cNvGrpSpPr/>
          <p:nvPr/>
        </p:nvGrpSpPr>
        <p:grpSpPr>
          <a:xfrm rot="10800000" flipH="1">
            <a:off x="6528466" y="710275"/>
            <a:ext cx="1697622" cy="1202776"/>
            <a:chOff x="6772516" y="3379450"/>
            <a:chExt cx="1697622" cy="1202776"/>
          </a:xfrm>
        </p:grpSpPr>
        <p:grpSp>
          <p:nvGrpSpPr>
            <p:cNvPr id="1379" name="Google Shape;1379;p33"/>
            <p:cNvGrpSpPr/>
            <p:nvPr/>
          </p:nvGrpSpPr>
          <p:grpSpPr>
            <a:xfrm rot="-5400000">
              <a:off x="7036575" y="3115392"/>
              <a:ext cx="1169505" cy="1697622"/>
              <a:chOff x="5044300" y="1385694"/>
              <a:chExt cx="1028226" cy="1492546"/>
            </a:xfrm>
          </p:grpSpPr>
          <p:sp>
            <p:nvSpPr>
              <p:cNvPr id="1380" name="Google Shape;1380;p33"/>
              <p:cNvSpPr/>
              <p:nvPr/>
            </p:nvSpPr>
            <p:spPr>
              <a:xfrm>
                <a:off x="5248635" y="1666392"/>
                <a:ext cx="799504" cy="1189851"/>
              </a:xfrm>
              <a:custGeom>
                <a:avLst/>
                <a:gdLst/>
                <a:ahLst/>
                <a:cxnLst/>
                <a:rect l="l" t="t" r="r" b="b"/>
                <a:pathLst>
                  <a:path w="809624" h="1204912" extrusionOk="0">
                    <a:moveTo>
                      <a:pt x="0" y="0"/>
                    </a:moveTo>
                    <a:cubicBezTo>
                      <a:pt x="5715" y="512445"/>
                      <a:pt x="337185" y="1005840"/>
                      <a:pt x="809625" y="120491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33"/>
              <p:cNvSpPr/>
              <p:nvPr/>
            </p:nvSpPr>
            <p:spPr>
              <a:xfrm>
                <a:off x="5044300" y="1406500"/>
                <a:ext cx="439257" cy="484405"/>
              </a:xfrm>
              <a:custGeom>
                <a:avLst/>
                <a:gdLst/>
                <a:ahLst/>
                <a:cxnLst/>
                <a:rect l="l" t="t" r="r" b="b"/>
                <a:pathLst>
                  <a:path w="444817" h="490537" extrusionOk="0">
                    <a:moveTo>
                      <a:pt x="444818" y="0"/>
                    </a:moveTo>
                    <a:lnTo>
                      <a:pt x="0" y="490538"/>
                    </a:lnTo>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33"/>
              <p:cNvSpPr/>
              <p:nvPr/>
            </p:nvSpPr>
            <p:spPr>
              <a:xfrm>
                <a:off x="5462054" y="1385694"/>
                <a:ext cx="43261" cy="41562"/>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33"/>
              <p:cNvSpPr/>
              <p:nvPr/>
            </p:nvSpPr>
            <p:spPr>
              <a:xfrm>
                <a:off x="5228861" y="1646618"/>
                <a:ext cx="40445" cy="40445"/>
              </a:xfrm>
              <a:custGeom>
                <a:avLst/>
                <a:gdLst/>
                <a:ahLst/>
                <a:cxnLst/>
                <a:rect l="l" t="t" r="r" b="b"/>
                <a:pathLst>
                  <a:path w="40957" h="40957" extrusionOk="0">
                    <a:moveTo>
                      <a:pt x="0" y="0"/>
                    </a:moveTo>
                    <a:lnTo>
                      <a:pt x="40958" y="0"/>
                    </a:lnTo>
                    <a:lnTo>
                      <a:pt x="40958" y="40958"/>
                    </a:lnTo>
                    <a:lnTo>
                      <a:pt x="0" y="409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33"/>
              <p:cNvSpPr/>
              <p:nvPr/>
            </p:nvSpPr>
            <p:spPr>
              <a:xfrm>
                <a:off x="6032081" y="2837795"/>
                <a:ext cx="40445" cy="40445"/>
              </a:xfrm>
              <a:custGeom>
                <a:avLst/>
                <a:gdLst/>
                <a:ahLst/>
                <a:cxnLst/>
                <a:rect l="l" t="t" r="r" b="b"/>
                <a:pathLst>
                  <a:path w="40957" h="40957" extrusionOk="0">
                    <a:moveTo>
                      <a:pt x="0" y="0"/>
                    </a:moveTo>
                    <a:lnTo>
                      <a:pt x="40957" y="0"/>
                    </a:lnTo>
                    <a:lnTo>
                      <a:pt x="40957" y="40957"/>
                    </a:lnTo>
                    <a:lnTo>
                      <a:pt x="0" y="40957"/>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5" name="Google Shape;1385;p33"/>
            <p:cNvSpPr/>
            <p:nvPr/>
          </p:nvSpPr>
          <p:spPr>
            <a:xfrm rot="-5400000">
              <a:off x="7328950" y="4533997"/>
              <a:ext cx="49196" cy="47263"/>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 name="Google Shape;1597;p45">
            <a:extLst>
              <a:ext uri="{FF2B5EF4-FFF2-40B4-BE49-F238E27FC236}">
                <a16:creationId xmlns:a16="http://schemas.microsoft.com/office/drawing/2014/main" id="{134747EC-292C-2050-A1CD-40FB71EEB34C}"/>
              </a:ext>
            </a:extLst>
          </p:cNvPr>
          <p:cNvPicPr preferRelativeResize="0">
            <a:picLocks noGrp="1"/>
          </p:cNvPicPr>
          <p:nvPr>
            <p:ph type="pic" idx="3"/>
          </p:nvPr>
        </p:nvPicPr>
        <p:blipFill rotWithShape="1">
          <a:blip r:embed="rId3">
            <a:alphaModFix/>
          </a:blip>
          <a:srcRect t="7633" b="7633"/>
          <a:stretch/>
        </p:blipFill>
        <p:spPr>
          <a:xfrm>
            <a:off x="1408113" y="879475"/>
            <a:ext cx="2662237" cy="3384550"/>
          </a:xfrm>
          <a:prstGeom prst="rect">
            <a:avLst/>
          </a:prstGeom>
        </p:spPr>
      </p:pic>
      <p:grpSp>
        <p:nvGrpSpPr>
          <p:cNvPr id="5" name="Google Shape;1688;p49">
            <a:extLst>
              <a:ext uri="{FF2B5EF4-FFF2-40B4-BE49-F238E27FC236}">
                <a16:creationId xmlns:a16="http://schemas.microsoft.com/office/drawing/2014/main" id="{8952447E-F267-EAB5-16D9-45923F5F77AB}"/>
              </a:ext>
            </a:extLst>
          </p:cNvPr>
          <p:cNvGrpSpPr/>
          <p:nvPr/>
        </p:nvGrpSpPr>
        <p:grpSpPr>
          <a:xfrm>
            <a:off x="6942615" y="3954233"/>
            <a:ext cx="619575" cy="619575"/>
            <a:chOff x="3211865" y="3974355"/>
            <a:chExt cx="364949" cy="364949"/>
          </a:xfrm>
        </p:grpSpPr>
        <p:sp>
          <p:nvSpPr>
            <p:cNvPr id="6" name="Google Shape;1689;p49">
              <a:extLst>
                <a:ext uri="{FF2B5EF4-FFF2-40B4-BE49-F238E27FC236}">
                  <a16:creationId xmlns:a16="http://schemas.microsoft.com/office/drawing/2014/main" id="{C2AA6032-3930-432A-9ED8-4BF4E5B5B558}"/>
                </a:ext>
              </a:extLst>
            </p:cNvPr>
            <p:cNvSpPr/>
            <p:nvPr/>
          </p:nvSpPr>
          <p:spPr>
            <a:xfrm>
              <a:off x="3211865" y="3974355"/>
              <a:ext cx="364949" cy="364949"/>
            </a:xfrm>
            <a:custGeom>
              <a:avLst/>
              <a:gdLst/>
              <a:ahLst/>
              <a:cxnLst/>
              <a:rect l="l" t="t" r="r" b="b"/>
              <a:pathLst>
                <a:path w="369569" h="369569" extrusionOk="0">
                  <a:moveTo>
                    <a:pt x="299085" y="369570"/>
                  </a:moveTo>
                  <a:lnTo>
                    <a:pt x="70485" y="369570"/>
                  </a:lnTo>
                  <a:cubicBezTo>
                    <a:pt x="31433" y="369570"/>
                    <a:pt x="0" y="338138"/>
                    <a:pt x="0" y="299085"/>
                  </a:cubicBezTo>
                  <a:lnTo>
                    <a:pt x="0" y="70485"/>
                  </a:lnTo>
                  <a:cubicBezTo>
                    <a:pt x="0" y="31432"/>
                    <a:pt x="31433" y="0"/>
                    <a:pt x="70485" y="0"/>
                  </a:cubicBezTo>
                  <a:lnTo>
                    <a:pt x="299085" y="0"/>
                  </a:lnTo>
                  <a:cubicBezTo>
                    <a:pt x="338138" y="0"/>
                    <a:pt x="369570" y="31432"/>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b" anchorCtr="0">
              <a:noAutofit/>
            </a:bodyPr>
            <a:lstStyle/>
            <a:p>
              <a:pPr marL="0" marR="0" lvl="0" indent="0" algn="l" rtl="0">
                <a:spcBef>
                  <a:spcPts val="0"/>
                </a:spcBef>
                <a:spcAft>
                  <a:spcPts val="0"/>
                </a:spcAft>
                <a:buNone/>
              </a:pPr>
              <a:r>
                <a:rPr lang="en" sz="1000">
                  <a:solidFill>
                    <a:schemeClr val="dk1"/>
                  </a:solidFill>
                  <a:latin typeface="Roboto Medium"/>
                  <a:ea typeface="Roboto Medium"/>
                  <a:cs typeface="Roboto Medium"/>
                  <a:sym typeface="Roboto Medium"/>
                </a:rPr>
                <a:t>option</a:t>
              </a:r>
              <a:endParaRPr sz="1000">
                <a:solidFill>
                  <a:schemeClr val="dk1"/>
                </a:solidFill>
                <a:latin typeface="Roboto Medium"/>
                <a:ea typeface="Roboto Medium"/>
                <a:cs typeface="Roboto Medium"/>
                <a:sym typeface="Roboto Medium"/>
              </a:endParaRPr>
            </a:p>
          </p:txBody>
        </p:sp>
        <p:sp>
          <p:nvSpPr>
            <p:cNvPr id="7" name="Google Shape;1690;p49">
              <a:extLst>
                <a:ext uri="{FF2B5EF4-FFF2-40B4-BE49-F238E27FC236}">
                  <a16:creationId xmlns:a16="http://schemas.microsoft.com/office/drawing/2014/main" id="{ED2F0B4C-A7C7-655B-F21C-46FCA6661C65}"/>
                </a:ext>
              </a:extLst>
            </p:cNvPr>
            <p:cNvSpPr/>
            <p:nvPr/>
          </p:nvSpPr>
          <p:spPr>
            <a:xfrm>
              <a:off x="3394544" y="4026146"/>
              <a:ext cx="134504" cy="38564"/>
            </a:xfrm>
            <a:custGeom>
              <a:avLst/>
              <a:gdLst/>
              <a:ahLst/>
              <a:cxnLst/>
              <a:rect l="l" t="t" r="r" b="b"/>
              <a:pathLst>
                <a:path w="136207" h="39052" extrusionOk="0">
                  <a:moveTo>
                    <a:pt x="0" y="0"/>
                  </a:moveTo>
                  <a:lnTo>
                    <a:pt x="47625" y="0"/>
                  </a:lnTo>
                  <a:lnTo>
                    <a:pt x="77153" y="39052"/>
                  </a:lnTo>
                  <a:lnTo>
                    <a:pt x="136208" y="390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691;p49">
              <a:extLst>
                <a:ext uri="{FF2B5EF4-FFF2-40B4-BE49-F238E27FC236}">
                  <a16:creationId xmlns:a16="http://schemas.microsoft.com/office/drawing/2014/main" id="{CF5A2FCB-6678-9E7A-D412-C4F54255E7FD}"/>
                </a:ext>
              </a:extLst>
            </p:cNvPr>
            <p:cNvSpPr/>
            <p:nvPr/>
          </p:nvSpPr>
          <p:spPr>
            <a:xfrm>
              <a:off x="3470816" y="4026146"/>
              <a:ext cx="58316" cy="9406"/>
            </a:xfrm>
            <a:custGeom>
              <a:avLst/>
              <a:gdLst/>
              <a:ahLst/>
              <a:cxnLst/>
              <a:rect l="l" t="t" r="r" b="b"/>
              <a:pathLst>
                <a:path w="59054" h="9525" extrusionOk="0">
                  <a:moveTo>
                    <a:pt x="0" y="0"/>
                  </a:moveTo>
                  <a:lnTo>
                    <a:pt x="5905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 name="Google Shape;1698;p49">
            <a:extLst>
              <a:ext uri="{FF2B5EF4-FFF2-40B4-BE49-F238E27FC236}">
                <a16:creationId xmlns:a16="http://schemas.microsoft.com/office/drawing/2014/main" id="{967E9FF4-FF2D-326D-28EB-3FBCE528E944}"/>
              </a:ext>
            </a:extLst>
          </p:cNvPr>
          <p:cNvGrpSpPr/>
          <p:nvPr/>
        </p:nvGrpSpPr>
        <p:grpSpPr>
          <a:xfrm>
            <a:off x="7735887" y="3954237"/>
            <a:ext cx="782456" cy="619576"/>
            <a:chOff x="3665749" y="3974362"/>
            <a:chExt cx="460893" cy="364950"/>
          </a:xfrm>
        </p:grpSpPr>
        <p:sp>
          <p:nvSpPr>
            <p:cNvPr id="10" name="Google Shape;1699;p49">
              <a:extLst>
                <a:ext uri="{FF2B5EF4-FFF2-40B4-BE49-F238E27FC236}">
                  <a16:creationId xmlns:a16="http://schemas.microsoft.com/office/drawing/2014/main" id="{03F02C43-4D2E-0257-7CEF-218673E063AE}"/>
                </a:ext>
              </a:extLst>
            </p:cNvPr>
            <p:cNvSpPr/>
            <p:nvPr/>
          </p:nvSpPr>
          <p:spPr>
            <a:xfrm>
              <a:off x="3665749" y="3974362"/>
              <a:ext cx="460893" cy="364950"/>
            </a:xfrm>
            <a:custGeom>
              <a:avLst/>
              <a:gdLst/>
              <a:ahLst/>
              <a:cxnLst/>
              <a:rect l="l" t="t" r="r" b="b"/>
              <a:pathLst>
                <a:path w="466725" h="369569" extrusionOk="0">
                  <a:moveTo>
                    <a:pt x="395288" y="369570"/>
                  </a:moveTo>
                  <a:lnTo>
                    <a:pt x="70485" y="369570"/>
                  </a:lnTo>
                  <a:cubicBezTo>
                    <a:pt x="31432" y="369570"/>
                    <a:pt x="0" y="338138"/>
                    <a:pt x="0" y="299085"/>
                  </a:cubicBezTo>
                  <a:lnTo>
                    <a:pt x="0" y="70485"/>
                  </a:lnTo>
                  <a:cubicBezTo>
                    <a:pt x="0" y="31432"/>
                    <a:pt x="31432" y="0"/>
                    <a:pt x="70485" y="0"/>
                  </a:cubicBezTo>
                  <a:lnTo>
                    <a:pt x="396240" y="0"/>
                  </a:lnTo>
                  <a:cubicBezTo>
                    <a:pt x="435292" y="0"/>
                    <a:pt x="466725" y="31432"/>
                    <a:pt x="466725" y="70485"/>
                  </a:cubicBezTo>
                  <a:lnTo>
                    <a:pt x="466725" y="299085"/>
                  </a:lnTo>
                  <a:cubicBezTo>
                    <a:pt x="465773" y="338138"/>
                    <a:pt x="434340" y="369570"/>
                    <a:pt x="395288"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b" anchorCtr="0">
              <a:noAutofit/>
            </a:bodyPr>
            <a:lstStyle/>
            <a:p>
              <a:pPr marL="0" lvl="0" indent="0" algn="l" rtl="0">
                <a:spcBef>
                  <a:spcPts val="0"/>
                </a:spcBef>
                <a:spcAft>
                  <a:spcPts val="0"/>
                </a:spcAft>
                <a:buNone/>
              </a:pPr>
              <a:r>
                <a:rPr lang="en" sz="1000">
                  <a:solidFill>
                    <a:schemeClr val="dk1"/>
                  </a:solidFill>
                  <a:latin typeface="Roboto Medium"/>
                  <a:ea typeface="Roboto Medium"/>
                  <a:cs typeface="Roboto Medium"/>
                  <a:sym typeface="Roboto Medium"/>
                </a:rPr>
                <a:t>command</a:t>
              </a:r>
              <a:endParaRPr sz="1000">
                <a:solidFill>
                  <a:srgbClr val="000000"/>
                </a:solidFill>
                <a:latin typeface="Roboto Medium"/>
                <a:ea typeface="Roboto Medium"/>
                <a:cs typeface="Roboto Medium"/>
                <a:sym typeface="Roboto Medium"/>
              </a:endParaRPr>
            </a:p>
          </p:txBody>
        </p:sp>
        <p:sp>
          <p:nvSpPr>
            <p:cNvPr id="11" name="Google Shape;1700;p49">
              <a:extLst>
                <a:ext uri="{FF2B5EF4-FFF2-40B4-BE49-F238E27FC236}">
                  <a16:creationId xmlns:a16="http://schemas.microsoft.com/office/drawing/2014/main" id="{5817B198-5996-DC4F-BAD6-7216E77E7E6B}"/>
                </a:ext>
              </a:extLst>
            </p:cNvPr>
            <p:cNvSpPr/>
            <p:nvPr/>
          </p:nvSpPr>
          <p:spPr>
            <a:xfrm>
              <a:off x="4000961" y="4012021"/>
              <a:ext cx="71484" cy="69603"/>
            </a:xfrm>
            <a:custGeom>
              <a:avLst/>
              <a:gdLst/>
              <a:ahLst/>
              <a:cxnLst/>
              <a:rect l="l" t="t" r="r" b="b"/>
              <a:pathLst>
                <a:path w="72389" h="70484" extrusionOk="0">
                  <a:moveTo>
                    <a:pt x="37148" y="15240"/>
                  </a:moveTo>
                  <a:lnTo>
                    <a:pt x="64770" y="15240"/>
                  </a:lnTo>
                  <a:cubicBezTo>
                    <a:pt x="68580" y="15240"/>
                    <a:pt x="72390" y="11430"/>
                    <a:pt x="72390" y="7620"/>
                  </a:cubicBezTo>
                  <a:cubicBezTo>
                    <a:pt x="72390" y="3810"/>
                    <a:pt x="68580" y="0"/>
                    <a:pt x="64770" y="0"/>
                  </a:cubicBezTo>
                  <a:cubicBezTo>
                    <a:pt x="60960" y="0"/>
                    <a:pt x="57150" y="3810"/>
                    <a:pt x="57150" y="7620"/>
                  </a:cubicBezTo>
                  <a:lnTo>
                    <a:pt x="57150" y="62865"/>
                  </a:lnTo>
                  <a:cubicBezTo>
                    <a:pt x="57150" y="66675"/>
                    <a:pt x="60960" y="70485"/>
                    <a:pt x="64770" y="70485"/>
                  </a:cubicBezTo>
                  <a:cubicBezTo>
                    <a:pt x="68580" y="70485"/>
                    <a:pt x="72390" y="66675"/>
                    <a:pt x="72390" y="62865"/>
                  </a:cubicBezTo>
                  <a:cubicBezTo>
                    <a:pt x="72390" y="59055"/>
                    <a:pt x="68580" y="55245"/>
                    <a:pt x="64770" y="55245"/>
                  </a:cubicBezTo>
                  <a:lnTo>
                    <a:pt x="7620" y="55245"/>
                  </a:lnTo>
                  <a:cubicBezTo>
                    <a:pt x="3810" y="55245"/>
                    <a:pt x="0" y="59055"/>
                    <a:pt x="0" y="62865"/>
                  </a:cubicBezTo>
                  <a:cubicBezTo>
                    <a:pt x="0" y="66675"/>
                    <a:pt x="3810" y="70485"/>
                    <a:pt x="7620" y="70485"/>
                  </a:cubicBezTo>
                  <a:cubicBezTo>
                    <a:pt x="11430" y="70485"/>
                    <a:pt x="15240" y="66675"/>
                    <a:pt x="15240" y="62865"/>
                  </a:cubicBezTo>
                  <a:lnTo>
                    <a:pt x="15240" y="7620"/>
                  </a:lnTo>
                  <a:cubicBezTo>
                    <a:pt x="15240" y="3810"/>
                    <a:pt x="11430" y="0"/>
                    <a:pt x="7620" y="0"/>
                  </a:cubicBezTo>
                  <a:cubicBezTo>
                    <a:pt x="3810" y="0"/>
                    <a:pt x="0" y="3810"/>
                    <a:pt x="0" y="7620"/>
                  </a:cubicBezTo>
                  <a:cubicBezTo>
                    <a:pt x="0" y="11430"/>
                    <a:pt x="3810" y="15240"/>
                    <a:pt x="7620" y="15240"/>
                  </a:cubicBezTo>
                  <a:lnTo>
                    <a:pt x="37148" y="15240"/>
                  </a:ln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657474127"/>
      </p:ext>
    </p:extLst>
  </p:cSld>
  <p:clrMapOvr>
    <a:masterClrMapping/>
  </p:clrMapOvr>
  <p:transition spd="slow">
    <p:wipe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Google Shape;1414;p35">
            <a:extLst>
              <a:ext uri="{FF2B5EF4-FFF2-40B4-BE49-F238E27FC236}">
                <a16:creationId xmlns:a16="http://schemas.microsoft.com/office/drawing/2014/main" id="{30EAA66B-4112-6D95-DE5B-FB67ED9E93DC}"/>
              </a:ext>
            </a:extLst>
          </p:cNvPr>
          <p:cNvSpPr txBox="1">
            <a:spLocks/>
          </p:cNvSpPr>
          <p:nvPr/>
        </p:nvSpPr>
        <p:spPr>
          <a:xfrm>
            <a:off x="12180" y="687949"/>
            <a:ext cx="2977513" cy="547214"/>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4.1.1 Content Feedback</a:t>
            </a:r>
          </a:p>
        </p:txBody>
      </p:sp>
      <p:sp>
        <p:nvSpPr>
          <p:cNvPr id="5" name="Google Shape;1415;p35">
            <a:extLst>
              <a:ext uri="{FF2B5EF4-FFF2-40B4-BE49-F238E27FC236}">
                <a16:creationId xmlns:a16="http://schemas.microsoft.com/office/drawing/2014/main" id="{4485296B-3AD5-5105-DD26-4DE599A2DE33}"/>
              </a:ext>
            </a:extLst>
          </p:cNvPr>
          <p:cNvSpPr txBox="1">
            <a:spLocks/>
          </p:cNvSpPr>
          <p:nvPr/>
        </p:nvSpPr>
        <p:spPr>
          <a:xfrm>
            <a:off x="3083243" y="687949"/>
            <a:ext cx="2977514" cy="547212"/>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4.1.2 Checking</a:t>
            </a:r>
          </a:p>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for Confirmation</a:t>
            </a:r>
          </a:p>
        </p:txBody>
      </p:sp>
      <p:sp>
        <p:nvSpPr>
          <p:cNvPr id="6" name="Google Shape;1416;p35">
            <a:extLst>
              <a:ext uri="{FF2B5EF4-FFF2-40B4-BE49-F238E27FC236}">
                <a16:creationId xmlns:a16="http://schemas.microsoft.com/office/drawing/2014/main" id="{606673F5-42DF-611B-1894-CD8B81AE84FE}"/>
              </a:ext>
            </a:extLst>
          </p:cNvPr>
          <p:cNvSpPr txBox="1">
            <a:spLocks/>
          </p:cNvSpPr>
          <p:nvPr/>
        </p:nvSpPr>
        <p:spPr>
          <a:xfrm>
            <a:off x="6136302" y="687949"/>
            <a:ext cx="2977513" cy="547213"/>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4.1.3 Waiting Time</a:t>
            </a:r>
          </a:p>
        </p:txBody>
      </p:sp>
      <p:sp>
        <p:nvSpPr>
          <p:cNvPr id="7" name="Google Shape;1417;p35">
            <a:extLst>
              <a:ext uri="{FF2B5EF4-FFF2-40B4-BE49-F238E27FC236}">
                <a16:creationId xmlns:a16="http://schemas.microsoft.com/office/drawing/2014/main" id="{520FD5FA-B058-B9D8-5733-784B594E90B4}"/>
              </a:ext>
            </a:extLst>
          </p:cNvPr>
          <p:cNvSpPr txBox="1">
            <a:spLocks noGrp="1"/>
          </p:cNvSpPr>
          <p:nvPr>
            <p:ph type="title"/>
          </p:nvPr>
        </p:nvSpPr>
        <p:spPr>
          <a:xfrm>
            <a:off x="12179" y="111236"/>
            <a:ext cx="9101635" cy="421613"/>
          </a:xfrm>
          <a:prstGeom prst="rect">
            <a:avLst/>
          </a:prstGeom>
          <a:blipFill>
            <a:blip r:embed="rId3"/>
            <a:stretch>
              <a:fillRect/>
            </a:stretch>
          </a:blipFill>
        </p:spPr>
        <p:txBody>
          <a:bodyPr spcFirstLastPara="1" wrap="square" lIns="91425" tIns="91425" rIns="91425" bIns="91425" anchor="ctr" anchorCtr="0">
            <a:noAutofit/>
          </a:bodyPr>
          <a:lstStyle/>
          <a:p>
            <a:pPr lvl="0" algn="l"/>
            <a:r>
              <a:rPr lang="en-US" sz="2000" dirty="0"/>
              <a:t>4.1 Features of Teacher Talk Constructing Learners’ Learning Engagement</a:t>
            </a:r>
            <a:endParaRPr sz="2400" dirty="0"/>
          </a:p>
        </p:txBody>
      </p:sp>
      <p:sp>
        <p:nvSpPr>
          <p:cNvPr id="8" name="Google Shape;1418;p35">
            <a:extLst>
              <a:ext uri="{FF2B5EF4-FFF2-40B4-BE49-F238E27FC236}">
                <a16:creationId xmlns:a16="http://schemas.microsoft.com/office/drawing/2014/main" id="{9A6854F1-2A72-7FD0-86DE-77D9313A8648}"/>
              </a:ext>
            </a:extLst>
          </p:cNvPr>
          <p:cNvSpPr txBox="1">
            <a:spLocks/>
          </p:cNvSpPr>
          <p:nvPr/>
        </p:nvSpPr>
        <p:spPr>
          <a:xfrm>
            <a:off x="61867" y="1246780"/>
            <a:ext cx="2938507" cy="3852484"/>
          </a:xfrm>
          <a:prstGeom prst="rect">
            <a:avLst/>
          </a:prstGeom>
          <a:noFill/>
          <a:ln>
            <a:noFill/>
          </a:ln>
        </p:spPr>
        <p:txBody>
          <a:bodyPr spcFirstLastPara="1" wrap="square" lIns="91425" tIns="91425" rIns="91425" bIns="91425" anchor="t" anchorCtr="0">
            <a:noAutofit/>
          </a:bodyPr>
          <a:lstStyle/>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Contributes to a positive learning experience. </a:t>
            </a:r>
          </a:p>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Reinforces accuracy and guides the students toward the appropriate language usage, further enhancing their engagement and motivation.</a:t>
            </a:r>
          </a:p>
          <a:p>
            <a:pPr algn="just">
              <a:spcAft>
                <a:spcPts val="400"/>
              </a:spcAft>
              <a:buClrTx/>
            </a:pPr>
            <a:endParaRPr lang="en-US" sz="400"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Concurs with Cook (2016);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Wheldall</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&amp; Merrett (1987).</a:t>
            </a:r>
          </a:p>
          <a:p>
            <a:pPr algn="just" rtl="0">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p:txBody>
      </p:sp>
      <p:sp>
        <p:nvSpPr>
          <p:cNvPr id="9" name="Google Shape;1419;p35">
            <a:extLst>
              <a:ext uri="{FF2B5EF4-FFF2-40B4-BE49-F238E27FC236}">
                <a16:creationId xmlns:a16="http://schemas.microsoft.com/office/drawing/2014/main" id="{83ABC72E-6E2F-2F38-F1D0-A38A5F2E1C3C}"/>
              </a:ext>
            </a:extLst>
          </p:cNvPr>
          <p:cNvSpPr txBox="1">
            <a:spLocks/>
          </p:cNvSpPr>
          <p:nvPr/>
        </p:nvSpPr>
        <p:spPr>
          <a:xfrm>
            <a:off x="3102746" y="1246780"/>
            <a:ext cx="2938507" cy="38524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9388" algn="just">
              <a:spcAft>
                <a:spcPts val="400"/>
              </a:spcAft>
              <a:buFont typeface="Courier New" panose="02070309020205020404" pitchFamily="49" charset="0"/>
              <a:buChar char="o"/>
            </a:pP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0" name="Google Shape;1420;p35">
            <a:extLst>
              <a:ext uri="{FF2B5EF4-FFF2-40B4-BE49-F238E27FC236}">
                <a16:creationId xmlns:a16="http://schemas.microsoft.com/office/drawing/2014/main" id="{535B808B-5F49-B8F5-2697-2EC252410393}"/>
              </a:ext>
            </a:extLst>
          </p:cNvPr>
          <p:cNvSpPr txBox="1">
            <a:spLocks/>
          </p:cNvSpPr>
          <p:nvPr/>
        </p:nvSpPr>
        <p:spPr>
          <a:xfrm>
            <a:off x="6143625" y="1246781"/>
            <a:ext cx="2938508" cy="38524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7800" algn="just">
              <a:spcAft>
                <a:spcPts val="400"/>
              </a:spcAft>
              <a:buFont typeface="Courier New" panose="02070309020205020404" pitchFamily="49" charset="0"/>
              <a:buChar char="o"/>
            </a:pPr>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oogle Shape;1421;p35">
            <a:extLst>
              <a:ext uri="{FF2B5EF4-FFF2-40B4-BE49-F238E27FC236}">
                <a16:creationId xmlns:a16="http://schemas.microsoft.com/office/drawing/2014/main" id="{100ADAF1-4EDC-DA53-5245-2FD905981BFE}"/>
              </a:ext>
            </a:extLst>
          </p:cNvPr>
          <p:cNvGrpSpPr/>
          <p:nvPr/>
        </p:nvGrpSpPr>
        <p:grpSpPr>
          <a:xfrm>
            <a:off x="3172875" y="521945"/>
            <a:ext cx="2798250" cy="46800"/>
            <a:chOff x="3014138" y="1758775"/>
            <a:chExt cx="2798250" cy="46800"/>
          </a:xfrm>
        </p:grpSpPr>
        <p:cxnSp>
          <p:nvCxnSpPr>
            <p:cNvPr id="12" name="Google Shape;1422;p35">
              <a:extLst>
                <a:ext uri="{FF2B5EF4-FFF2-40B4-BE49-F238E27FC236}">
                  <a16:creationId xmlns:a16="http://schemas.microsoft.com/office/drawing/2014/main" id="{AD9C573F-04F5-CC92-F365-7641860313BF}"/>
                </a:ext>
              </a:extLst>
            </p:cNvPr>
            <p:cNvCxnSpPr>
              <a:stCxn id="16" idx="3"/>
              <a:endCxn id="13"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13" name="Google Shape;1424;p35">
              <a:extLst>
                <a:ext uri="{FF2B5EF4-FFF2-40B4-BE49-F238E27FC236}">
                  <a16:creationId xmlns:a16="http://schemas.microsoft.com/office/drawing/2014/main" id="{9F80259E-9EC5-E248-9CFF-E96764B51DCD}"/>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 name="Google Shape;1425;p35">
              <a:extLst>
                <a:ext uri="{FF2B5EF4-FFF2-40B4-BE49-F238E27FC236}">
                  <a16:creationId xmlns:a16="http://schemas.microsoft.com/office/drawing/2014/main" id="{4EAD6802-32F0-4A5F-BDA3-60B99524D299}"/>
                </a:ext>
              </a:extLst>
            </p:cNvPr>
            <p:cNvCxnSpPr>
              <a:stCxn id="15" idx="3"/>
              <a:endCxn id="16"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15" name="Google Shape;1426;p35">
              <a:extLst>
                <a:ext uri="{FF2B5EF4-FFF2-40B4-BE49-F238E27FC236}">
                  <a16:creationId xmlns:a16="http://schemas.microsoft.com/office/drawing/2014/main" id="{06073CAB-1AF8-52FF-6EAC-27F29AF484F5}"/>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 name="Google Shape;1423;p35">
              <a:extLst>
                <a:ext uri="{FF2B5EF4-FFF2-40B4-BE49-F238E27FC236}">
                  <a16:creationId xmlns:a16="http://schemas.microsoft.com/office/drawing/2014/main" id="{6ED06ADF-F375-695A-6493-FACC9E5E7F8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 name="Google Shape;1427;p35">
              <a:extLst>
                <a:ext uri="{FF2B5EF4-FFF2-40B4-BE49-F238E27FC236}">
                  <a16:creationId xmlns:a16="http://schemas.microsoft.com/office/drawing/2014/main" id="{E7294AFD-595B-3660-EA07-2FB199335475}"/>
                </a:ext>
              </a:extLst>
            </p:cNvPr>
            <p:cNvCxnSpPr>
              <a:stCxn id="18" idx="6"/>
              <a:endCxn id="15"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18" name="Google Shape;1428;p35">
              <a:extLst>
                <a:ext uri="{FF2B5EF4-FFF2-40B4-BE49-F238E27FC236}">
                  <a16:creationId xmlns:a16="http://schemas.microsoft.com/office/drawing/2014/main" id="{1742F329-76B9-09A8-4C5A-F88BCF82D2F5}"/>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9" name="Google Shape;1421;p35">
            <a:extLst>
              <a:ext uri="{FF2B5EF4-FFF2-40B4-BE49-F238E27FC236}">
                <a16:creationId xmlns:a16="http://schemas.microsoft.com/office/drawing/2014/main" id="{231E6DC8-D7D9-A260-8D46-44C23C50AC5E}"/>
              </a:ext>
            </a:extLst>
          </p:cNvPr>
          <p:cNvGrpSpPr/>
          <p:nvPr/>
        </p:nvGrpSpPr>
        <p:grpSpPr>
          <a:xfrm rot="5400000">
            <a:off x="1276937" y="3028658"/>
            <a:ext cx="3446872" cy="45719"/>
            <a:chOff x="3014138" y="1758775"/>
            <a:chExt cx="2798250" cy="46800"/>
          </a:xfrm>
        </p:grpSpPr>
        <p:cxnSp>
          <p:nvCxnSpPr>
            <p:cNvPr id="20" name="Google Shape;1422;p35">
              <a:extLst>
                <a:ext uri="{FF2B5EF4-FFF2-40B4-BE49-F238E27FC236}">
                  <a16:creationId xmlns:a16="http://schemas.microsoft.com/office/drawing/2014/main" id="{3CE90DB2-318D-BB0F-DA19-8A9015AD5263}"/>
                </a:ext>
              </a:extLst>
            </p:cNvPr>
            <p:cNvCxnSpPr>
              <a:stCxn id="24" idx="3"/>
              <a:endCxn id="21"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1" name="Google Shape;1424;p35">
              <a:extLst>
                <a:ext uri="{FF2B5EF4-FFF2-40B4-BE49-F238E27FC236}">
                  <a16:creationId xmlns:a16="http://schemas.microsoft.com/office/drawing/2014/main" id="{CA5B30EE-A723-64E4-632D-12426E84F187}"/>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 name="Google Shape;1425;p35">
              <a:extLst>
                <a:ext uri="{FF2B5EF4-FFF2-40B4-BE49-F238E27FC236}">
                  <a16:creationId xmlns:a16="http://schemas.microsoft.com/office/drawing/2014/main" id="{CFC9FEAE-9EEC-F205-001C-E91A619B45F8}"/>
                </a:ext>
              </a:extLst>
            </p:cNvPr>
            <p:cNvCxnSpPr>
              <a:stCxn id="23" idx="3"/>
              <a:endCxn id="24"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23" name="Google Shape;1426;p35">
              <a:extLst>
                <a:ext uri="{FF2B5EF4-FFF2-40B4-BE49-F238E27FC236}">
                  <a16:creationId xmlns:a16="http://schemas.microsoft.com/office/drawing/2014/main" id="{2474B2B1-75C0-7494-F32E-F49B8B59A560}"/>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 name="Google Shape;1423;p35">
              <a:extLst>
                <a:ext uri="{FF2B5EF4-FFF2-40B4-BE49-F238E27FC236}">
                  <a16:creationId xmlns:a16="http://schemas.microsoft.com/office/drawing/2014/main" id="{CC1267E7-9793-2759-1069-38FCDF13A4DF}"/>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5" name="Google Shape;1427;p35">
              <a:extLst>
                <a:ext uri="{FF2B5EF4-FFF2-40B4-BE49-F238E27FC236}">
                  <a16:creationId xmlns:a16="http://schemas.microsoft.com/office/drawing/2014/main" id="{D6D791DB-2B55-D044-3B50-3D3CDD2ECC07}"/>
                </a:ext>
              </a:extLst>
            </p:cNvPr>
            <p:cNvCxnSpPr>
              <a:stCxn id="26" idx="6"/>
              <a:endCxn id="23"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26" name="Google Shape;1428;p35">
              <a:extLst>
                <a:ext uri="{FF2B5EF4-FFF2-40B4-BE49-F238E27FC236}">
                  <a16:creationId xmlns:a16="http://schemas.microsoft.com/office/drawing/2014/main" id="{9AFDD346-1E3D-31B2-21AA-C6D692A97306}"/>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7" name="Google Shape;1421;p35">
            <a:extLst>
              <a:ext uri="{FF2B5EF4-FFF2-40B4-BE49-F238E27FC236}">
                <a16:creationId xmlns:a16="http://schemas.microsoft.com/office/drawing/2014/main" id="{D05D39D1-8865-2E7A-A614-47CA20CCC2C0}"/>
              </a:ext>
            </a:extLst>
          </p:cNvPr>
          <p:cNvGrpSpPr/>
          <p:nvPr/>
        </p:nvGrpSpPr>
        <p:grpSpPr>
          <a:xfrm rot="5400000">
            <a:off x="4369002" y="3028658"/>
            <a:ext cx="3446872" cy="45719"/>
            <a:chOff x="3014138" y="1758775"/>
            <a:chExt cx="2798250" cy="46800"/>
          </a:xfrm>
        </p:grpSpPr>
        <p:cxnSp>
          <p:nvCxnSpPr>
            <p:cNvPr id="28" name="Google Shape;1422;p35">
              <a:extLst>
                <a:ext uri="{FF2B5EF4-FFF2-40B4-BE49-F238E27FC236}">
                  <a16:creationId xmlns:a16="http://schemas.microsoft.com/office/drawing/2014/main" id="{2B7D97AD-316A-F18B-6327-8A984163AA3B}"/>
                </a:ext>
              </a:extLst>
            </p:cNvPr>
            <p:cNvCxnSpPr>
              <a:stCxn id="32" idx="3"/>
              <a:endCxn id="29"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9" name="Google Shape;1424;p35">
              <a:extLst>
                <a:ext uri="{FF2B5EF4-FFF2-40B4-BE49-F238E27FC236}">
                  <a16:creationId xmlns:a16="http://schemas.microsoft.com/office/drawing/2014/main" id="{C26FFD55-B6BF-8F3E-B22E-057344485F78}"/>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0" name="Google Shape;1425;p35">
              <a:extLst>
                <a:ext uri="{FF2B5EF4-FFF2-40B4-BE49-F238E27FC236}">
                  <a16:creationId xmlns:a16="http://schemas.microsoft.com/office/drawing/2014/main" id="{50CA4EFE-534E-BD91-2294-063C6BAAB228}"/>
                </a:ext>
              </a:extLst>
            </p:cNvPr>
            <p:cNvCxnSpPr>
              <a:stCxn id="31" idx="3"/>
              <a:endCxn id="32"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31" name="Google Shape;1426;p35">
              <a:extLst>
                <a:ext uri="{FF2B5EF4-FFF2-40B4-BE49-F238E27FC236}">
                  <a16:creationId xmlns:a16="http://schemas.microsoft.com/office/drawing/2014/main" id="{C91F3CB4-C9F7-599D-8CC7-007E58FE47F8}"/>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 name="Google Shape;1423;p35">
              <a:extLst>
                <a:ext uri="{FF2B5EF4-FFF2-40B4-BE49-F238E27FC236}">
                  <a16:creationId xmlns:a16="http://schemas.microsoft.com/office/drawing/2014/main" id="{4C6CBCD8-2D13-6842-E4D9-ADEC7ADEAD5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3" name="Google Shape;1427;p35">
              <a:extLst>
                <a:ext uri="{FF2B5EF4-FFF2-40B4-BE49-F238E27FC236}">
                  <a16:creationId xmlns:a16="http://schemas.microsoft.com/office/drawing/2014/main" id="{7A6A4F99-03F1-F6B4-CCEF-C235A516D71D}"/>
                </a:ext>
              </a:extLst>
            </p:cNvPr>
            <p:cNvCxnSpPr>
              <a:stCxn id="34" idx="6"/>
              <a:endCxn id="31"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34" name="Google Shape;1428;p35">
              <a:extLst>
                <a:ext uri="{FF2B5EF4-FFF2-40B4-BE49-F238E27FC236}">
                  <a16:creationId xmlns:a16="http://schemas.microsoft.com/office/drawing/2014/main" id="{4A7AD526-942B-98E5-7BFA-486F63EC828E}"/>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47" name="Group 46">
            <a:extLst>
              <a:ext uri="{FF2B5EF4-FFF2-40B4-BE49-F238E27FC236}">
                <a16:creationId xmlns:a16="http://schemas.microsoft.com/office/drawing/2014/main" id="{2D2B7DC1-AF5E-11A5-ECF5-3DA041D70319}"/>
              </a:ext>
            </a:extLst>
          </p:cNvPr>
          <p:cNvGrpSpPr/>
          <p:nvPr/>
        </p:nvGrpSpPr>
        <p:grpSpPr>
          <a:xfrm>
            <a:off x="61867" y="4191200"/>
            <a:ext cx="4335261" cy="874317"/>
            <a:chOff x="3815296" y="2889492"/>
            <a:chExt cx="4335261" cy="874317"/>
          </a:xfrm>
        </p:grpSpPr>
        <p:grpSp>
          <p:nvGrpSpPr>
            <p:cNvPr id="35" name="Google Shape;1682;p49">
              <a:extLst>
                <a:ext uri="{FF2B5EF4-FFF2-40B4-BE49-F238E27FC236}">
                  <a16:creationId xmlns:a16="http://schemas.microsoft.com/office/drawing/2014/main" id="{B886A053-3F15-EB44-9626-5B4350FEF1E7}"/>
                </a:ext>
              </a:extLst>
            </p:cNvPr>
            <p:cNvGrpSpPr/>
            <p:nvPr/>
          </p:nvGrpSpPr>
          <p:grpSpPr>
            <a:xfrm rot="5400000">
              <a:off x="5847536" y="1460788"/>
              <a:ext cx="707222" cy="3898820"/>
              <a:chOff x="6643771" y="413633"/>
              <a:chExt cx="707222" cy="3898820"/>
            </a:xfrm>
          </p:grpSpPr>
          <p:sp>
            <p:nvSpPr>
              <p:cNvPr id="36" name="Google Shape;1683;p49">
                <a:extLst>
                  <a:ext uri="{FF2B5EF4-FFF2-40B4-BE49-F238E27FC236}">
                    <a16:creationId xmlns:a16="http://schemas.microsoft.com/office/drawing/2014/main" id="{038EE0E7-778A-D6CA-E4E4-35C7EE667906}"/>
                  </a:ext>
                </a:extLst>
              </p:cNvPr>
              <p:cNvSpPr/>
              <p:nvPr/>
            </p:nvSpPr>
            <p:spPr>
              <a:xfrm>
                <a:off x="6675223" y="434726"/>
                <a:ext cx="654653" cy="3852671"/>
              </a:xfrm>
              <a:custGeom>
                <a:avLst/>
                <a:gdLst/>
                <a:ahLst/>
                <a:cxnLst/>
                <a:rect l="l" t="t" r="r" b="b"/>
                <a:pathLst>
                  <a:path w="662940" h="3901439" extrusionOk="0">
                    <a:moveTo>
                      <a:pt x="662940" y="0"/>
                    </a:moveTo>
                    <a:lnTo>
                      <a:pt x="662940" y="3901440"/>
                    </a:lnTo>
                    <a:lnTo>
                      <a:pt x="0" y="390144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1684;p49">
                <a:extLst>
                  <a:ext uri="{FF2B5EF4-FFF2-40B4-BE49-F238E27FC236}">
                    <a16:creationId xmlns:a16="http://schemas.microsoft.com/office/drawing/2014/main" id="{DAFA3A1F-143A-3F4E-251F-1800F076E95F}"/>
                  </a:ext>
                </a:extLst>
              </p:cNvPr>
              <p:cNvSpPr/>
              <p:nvPr/>
            </p:nvSpPr>
            <p:spPr>
              <a:xfrm>
                <a:off x="7310266" y="4271255"/>
                <a:ext cx="40445" cy="40445"/>
              </a:xfrm>
              <a:custGeom>
                <a:avLst/>
                <a:gdLst/>
                <a:ahLst/>
                <a:cxnLst/>
                <a:rect l="l" t="t" r="r" b="b"/>
                <a:pathLst>
                  <a:path w="40957" h="40957" extrusionOk="0">
                    <a:moveTo>
                      <a:pt x="0" y="0"/>
                    </a:moveTo>
                    <a:lnTo>
                      <a:pt x="40957" y="0"/>
                    </a:lnTo>
                    <a:lnTo>
                      <a:pt x="40957" y="40958"/>
                    </a:lnTo>
                    <a:lnTo>
                      <a:pt x="0" y="4095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685;p49">
                <a:extLst>
                  <a:ext uri="{FF2B5EF4-FFF2-40B4-BE49-F238E27FC236}">
                    <a16:creationId xmlns:a16="http://schemas.microsoft.com/office/drawing/2014/main" id="{16E54379-5B77-AF93-AFC0-464F252B70DF}"/>
                  </a:ext>
                </a:extLst>
              </p:cNvPr>
              <p:cNvSpPr/>
              <p:nvPr/>
            </p:nvSpPr>
            <p:spPr>
              <a:xfrm>
                <a:off x="6643771" y="4272008"/>
                <a:ext cx="40445" cy="40445"/>
              </a:xfrm>
              <a:custGeom>
                <a:avLst/>
                <a:gdLst/>
                <a:ahLst/>
                <a:cxnLst/>
                <a:rect l="l" t="t" r="r" b="b"/>
                <a:pathLst>
                  <a:path w="40957" h="40957" extrusionOk="0">
                    <a:moveTo>
                      <a:pt x="0" y="0"/>
                    </a:moveTo>
                    <a:lnTo>
                      <a:pt x="40957" y="0"/>
                    </a:lnTo>
                    <a:lnTo>
                      <a:pt x="40957" y="40957"/>
                    </a:lnTo>
                    <a:lnTo>
                      <a:pt x="0" y="409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1686;p49">
                <a:extLst>
                  <a:ext uri="{FF2B5EF4-FFF2-40B4-BE49-F238E27FC236}">
                    <a16:creationId xmlns:a16="http://schemas.microsoft.com/office/drawing/2014/main" id="{6981AA4B-CF1D-2789-E5C1-2781F0D4FDC8}"/>
                  </a:ext>
                </a:extLst>
              </p:cNvPr>
              <p:cNvSpPr/>
              <p:nvPr/>
            </p:nvSpPr>
            <p:spPr>
              <a:xfrm>
                <a:off x="7310548" y="413633"/>
                <a:ext cx="40445" cy="40445"/>
              </a:xfrm>
              <a:custGeom>
                <a:avLst/>
                <a:gdLst/>
                <a:ahLst/>
                <a:cxnLst/>
                <a:rect l="l" t="t" r="r" b="b"/>
                <a:pathLst>
                  <a:path w="40957" h="40957" extrusionOk="0">
                    <a:moveTo>
                      <a:pt x="0" y="0"/>
                    </a:moveTo>
                    <a:lnTo>
                      <a:pt x="40957" y="0"/>
                    </a:lnTo>
                    <a:lnTo>
                      <a:pt x="40957" y="40958"/>
                    </a:lnTo>
                    <a:lnTo>
                      <a:pt x="0" y="4095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687;p49">
                <a:extLst>
                  <a:ext uri="{FF2B5EF4-FFF2-40B4-BE49-F238E27FC236}">
                    <a16:creationId xmlns:a16="http://schemas.microsoft.com/office/drawing/2014/main" id="{88D6D990-2C33-F16E-0D3E-0B160A25B03D}"/>
                  </a:ext>
                </a:extLst>
              </p:cNvPr>
              <p:cNvSpPr/>
              <p:nvPr/>
            </p:nvSpPr>
            <p:spPr>
              <a:xfrm>
                <a:off x="7202542" y="4159858"/>
                <a:ext cx="35743" cy="35743"/>
              </a:xfrm>
              <a:custGeom>
                <a:avLst/>
                <a:gdLst/>
                <a:ahLst/>
                <a:cxnLst/>
                <a:rect l="l" t="t" r="r" b="b"/>
                <a:pathLst>
                  <a:path w="36195" h="36195" extrusionOk="0">
                    <a:moveTo>
                      <a:pt x="18097" y="36195"/>
                    </a:moveTo>
                    <a:cubicBezTo>
                      <a:pt x="27622" y="36195"/>
                      <a:pt x="36195" y="28575"/>
                      <a:pt x="36195" y="18097"/>
                    </a:cubicBezTo>
                    <a:cubicBezTo>
                      <a:pt x="36195" y="8572"/>
                      <a:pt x="28575" y="0"/>
                      <a:pt x="18097" y="0"/>
                    </a:cubicBezTo>
                    <a:cubicBezTo>
                      <a:pt x="8572" y="0"/>
                      <a:pt x="0" y="7620"/>
                      <a:pt x="0" y="18097"/>
                    </a:cubicBezTo>
                    <a:cubicBezTo>
                      <a:pt x="953" y="27622"/>
                      <a:pt x="8572" y="36195"/>
                      <a:pt x="18097" y="36195"/>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 name="Google Shape;1692;p49">
              <a:extLst>
                <a:ext uri="{FF2B5EF4-FFF2-40B4-BE49-F238E27FC236}">
                  <a16:creationId xmlns:a16="http://schemas.microsoft.com/office/drawing/2014/main" id="{3EABE2D2-B4E9-AFE5-5999-2FC8BBCBDA6D}"/>
                </a:ext>
              </a:extLst>
            </p:cNvPr>
            <p:cNvGrpSpPr/>
            <p:nvPr/>
          </p:nvGrpSpPr>
          <p:grpSpPr>
            <a:xfrm>
              <a:off x="3815296" y="2889492"/>
              <a:ext cx="913325" cy="853200"/>
              <a:chOff x="3991375" y="2327425"/>
              <a:chExt cx="913325" cy="853200"/>
            </a:xfrm>
          </p:grpSpPr>
          <p:sp>
            <p:nvSpPr>
              <p:cNvPr id="42" name="Google Shape;1693;p49">
                <a:extLst>
                  <a:ext uri="{FF2B5EF4-FFF2-40B4-BE49-F238E27FC236}">
                    <a16:creationId xmlns:a16="http://schemas.microsoft.com/office/drawing/2014/main" id="{75E6F0F9-052E-1011-664D-DF732B540D19}"/>
                  </a:ext>
                </a:extLst>
              </p:cNvPr>
              <p:cNvSpPr/>
              <p:nvPr/>
            </p:nvSpPr>
            <p:spPr>
              <a:xfrm>
                <a:off x="4051500" y="2327425"/>
                <a:ext cx="853200" cy="853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 name="Google Shape;1694;p49">
                <a:extLst>
                  <a:ext uri="{FF2B5EF4-FFF2-40B4-BE49-F238E27FC236}">
                    <a16:creationId xmlns:a16="http://schemas.microsoft.com/office/drawing/2014/main" id="{357DB56D-01A3-EF2D-5C14-BE87EED3B568}"/>
                  </a:ext>
                </a:extLst>
              </p:cNvPr>
              <p:cNvSpPr/>
              <p:nvPr/>
            </p:nvSpPr>
            <p:spPr>
              <a:xfrm>
                <a:off x="4206575" y="2482525"/>
                <a:ext cx="543000" cy="54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 name="Google Shape;1695;p49">
                <a:extLst>
                  <a:ext uri="{FF2B5EF4-FFF2-40B4-BE49-F238E27FC236}">
                    <a16:creationId xmlns:a16="http://schemas.microsoft.com/office/drawing/2014/main" id="{58EC78A4-AFE1-0867-78A8-EBA96A4F461C}"/>
                  </a:ext>
                </a:extLst>
              </p:cNvPr>
              <p:cNvSpPr/>
              <p:nvPr/>
            </p:nvSpPr>
            <p:spPr>
              <a:xfrm>
                <a:off x="4407800" y="2693125"/>
                <a:ext cx="140700" cy="140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5" name="Google Shape;1696;p49">
                <a:extLst>
                  <a:ext uri="{FF2B5EF4-FFF2-40B4-BE49-F238E27FC236}">
                    <a16:creationId xmlns:a16="http://schemas.microsoft.com/office/drawing/2014/main" id="{4FF841CB-0F19-D572-CE5B-B705B045C0AD}"/>
                  </a:ext>
                </a:extLst>
              </p:cNvPr>
              <p:cNvCxnSpPr/>
              <p:nvPr/>
            </p:nvCxnSpPr>
            <p:spPr>
              <a:xfrm>
                <a:off x="3991375" y="2756450"/>
                <a:ext cx="121800" cy="0"/>
              </a:xfrm>
              <a:prstGeom prst="straightConnector1">
                <a:avLst/>
              </a:prstGeom>
              <a:noFill/>
              <a:ln w="9525" cap="flat" cmpd="sng">
                <a:solidFill>
                  <a:schemeClr val="dk1"/>
                </a:solidFill>
                <a:prstDash val="solid"/>
                <a:round/>
                <a:headEnd type="none" w="med" len="med"/>
                <a:tailEnd type="none" w="med" len="med"/>
              </a:ln>
            </p:spPr>
          </p:cxnSp>
          <p:cxnSp>
            <p:nvCxnSpPr>
              <p:cNvPr id="46" name="Google Shape;1697;p49">
                <a:extLst>
                  <a:ext uri="{FF2B5EF4-FFF2-40B4-BE49-F238E27FC236}">
                    <a16:creationId xmlns:a16="http://schemas.microsoft.com/office/drawing/2014/main" id="{CA981D8D-D182-81AB-27BD-2773F82AC71B}"/>
                  </a:ext>
                </a:extLst>
              </p:cNvPr>
              <p:cNvCxnSpPr/>
              <p:nvPr/>
            </p:nvCxnSpPr>
            <p:spPr>
              <a:xfrm rot="10800000" flipH="1">
                <a:off x="4758975" y="2428725"/>
                <a:ext cx="98400" cy="98400"/>
              </a:xfrm>
              <a:prstGeom prst="straightConnector1">
                <a:avLst/>
              </a:prstGeom>
              <a:noFill/>
              <a:ln w="9525" cap="flat" cmpd="sng">
                <a:solidFill>
                  <a:schemeClr val="dk1"/>
                </a:solidFill>
                <a:prstDash val="solid"/>
                <a:round/>
                <a:headEnd type="none" w="med" len="med"/>
                <a:tailEnd type="none" w="med" len="med"/>
              </a:ln>
            </p:spPr>
          </p:cxnSp>
        </p:grpSp>
      </p:grpSp>
      <p:sp>
        <p:nvSpPr>
          <p:cNvPr id="48" name="Google Shape;1418;p35">
            <a:extLst>
              <a:ext uri="{FF2B5EF4-FFF2-40B4-BE49-F238E27FC236}">
                <a16:creationId xmlns:a16="http://schemas.microsoft.com/office/drawing/2014/main" id="{9A6854F1-2A72-7FD0-86DE-77D9313A8648}"/>
              </a:ext>
            </a:extLst>
          </p:cNvPr>
          <p:cNvSpPr txBox="1">
            <a:spLocks/>
          </p:cNvSpPr>
          <p:nvPr/>
        </p:nvSpPr>
        <p:spPr>
          <a:xfrm>
            <a:off x="3114175" y="1246780"/>
            <a:ext cx="2938507" cy="3852484"/>
          </a:xfrm>
          <a:prstGeom prst="rect">
            <a:avLst/>
          </a:prstGeom>
          <a:noFill/>
          <a:ln>
            <a:noFill/>
          </a:ln>
        </p:spPr>
        <p:txBody>
          <a:bodyPr spcFirstLastPara="1" wrap="square" lIns="91425" tIns="91425" rIns="91425" bIns="91425" anchor="t" anchorCtr="0">
            <a:noAutofit/>
          </a:bodyPr>
          <a:lstStyle/>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Fosters student participation and understanding. </a:t>
            </a:r>
          </a:p>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Demonstrates responsiveness to students’ needs, promoting engagement and satisfaction.</a:t>
            </a: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Concurs with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Derakhshan</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(2022); Ellis (2000);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Musumeci</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(1996); Wang et al. ( 2021).</a:t>
            </a:r>
          </a:p>
          <a:p>
            <a:pPr algn="just" rtl="0">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p:txBody>
      </p:sp>
      <p:sp>
        <p:nvSpPr>
          <p:cNvPr id="50" name="Google Shape;1418;p35">
            <a:extLst>
              <a:ext uri="{FF2B5EF4-FFF2-40B4-BE49-F238E27FC236}">
                <a16:creationId xmlns:a16="http://schemas.microsoft.com/office/drawing/2014/main" id="{9A6854F1-2A72-7FD0-86DE-77D9313A8648}"/>
              </a:ext>
            </a:extLst>
          </p:cNvPr>
          <p:cNvSpPr txBox="1">
            <a:spLocks/>
          </p:cNvSpPr>
          <p:nvPr/>
        </p:nvSpPr>
        <p:spPr>
          <a:xfrm>
            <a:off x="6132193" y="1246780"/>
            <a:ext cx="2938507" cy="3852484"/>
          </a:xfrm>
          <a:prstGeom prst="rect">
            <a:avLst/>
          </a:prstGeom>
          <a:noFill/>
          <a:ln>
            <a:noFill/>
          </a:ln>
        </p:spPr>
        <p:txBody>
          <a:bodyPr spcFirstLastPara="1" wrap="square" lIns="91425" tIns="91425" rIns="91425" bIns="91425" anchor="t" anchorCtr="0">
            <a:noAutofit/>
          </a:bodyPr>
          <a:lstStyle/>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Boosts the number of responses, and encourages deeper thinking and interaction among learners by providing students with adequate time for reflection. </a:t>
            </a:r>
          </a:p>
          <a:p>
            <a:pPr algn="just">
              <a:spcAft>
                <a:spcPts val="400"/>
              </a:spcAft>
              <a:buClrTx/>
            </a:pPr>
            <a:endParaRPr lang="en-US" sz="2000"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Concurs with Aras (2007); Morgan &amp; Saxton (2006); Nunan (1991); Rowe (1974).</a:t>
            </a:r>
          </a:p>
        </p:txBody>
      </p:sp>
    </p:spTree>
    <p:extLst>
      <p:ext uri="{BB962C8B-B14F-4D97-AF65-F5344CB8AC3E}">
        <p14:creationId xmlns:p14="http://schemas.microsoft.com/office/powerpoint/2010/main" val="232819006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500"/>
                                        <p:tgtEl>
                                          <p:spTgt spid="5"/>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up)">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up)">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up)">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nodePh="1">
                                  <p:stCondLst>
                                    <p:cond delay="0"/>
                                  </p:stCondLst>
                                  <p:endCondLst>
                                    <p:cond evt="begin" delay="0">
                                      <p:tn val="33"/>
                                    </p:cond>
                                  </p:end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wipe(up)">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nodePh="1">
                                  <p:stCondLst>
                                    <p:cond delay="0"/>
                                  </p:stCondLst>
                                  <p:endCondLst>
                                    <p:cond evt="begin" delay="0">
                                      <p:tn val="38"/>
                                    </p:cond>
                                  </p:end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wipe(up)">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8">
                                            <p:txEl>
                                              <p:pRg st="0" end="0"/>
                                            </p:txEl>
                                          </p:spTgt>
                                        </p:tgtEl>
                                        <p:attrNameLst>
                                          <p:attrName>style.visibility</p:attrName>
                                        </p:attrNameLst>
                                      </p:cBhvr>
                                      <p:to>
                                        <p:strVal val="visible"/>
                                      </p:to>
                                    </p:set>
                                    <p:animEffect transition="in" filter="wipe(up)">
                                      <p:cBhvr>
                                        <p:cTn id="45" dur="500"/>
                                        <p:tgtEl>
                                          <p:spTgt spid="4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8">
                                            <p:txEl>
                                              <p:pRg st="1" end="1"/>
                                            </p:txEl>
                                          </p:spTgt>
                                        </p:tgtEl>
                                        <p:attrNameLst>
                                          <p:attrName>style.visibility</p:attrName>
                                        </p:attrNameLst>
                                      </p:cBhvr>
                                      <p:to>
                                        <p:strVal val="visible"/>
                                      </p:to>
                                    </p:set>
                                    <p:animEffect transition="in" filter="wipe(up)">
                                      <p:cBhvr>
                                        <p:cTn id="50" dur="500"/>
                                        <p:tgtEl>
                                          <p:spTgt spid="4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48">
                                            <p:txEl>
                                              <p:pRg st="4" end="4"/>
                                            </p:txEl>
                                          </p:spTgt>
                                        </p:tgtEl>
                                        <p:attrNameLst>
                                          <p:attrName>style.visibility</p:attrName>
                                        </p:attrNameLst>
                                      </p:cBhvr>
                                      <p:to>
                                        <p:strVal val="visible"/>
                                      </p:to>
                                    </p:set>
                                    <p:animEffect transition="in" filter="wipe(up)">
                                      <p:cBhvr>
                                        <p:cTn id="55" dur="500"/>
                                        <p:tgtEl>
                                          <p:spTgt spid="48">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50">
                                            <p:txEl>
                                              <p:pRg st="0" end="0"/>
                                            </p:txEl>
                                          </p:spTgt>
                                        </p:tgtEl>
                                        <p:attrNameLst>
                                          <p:attrName>style.visibility</p:attrName>
                                        </p:attrNameLst>
                                      </p:cBhvr>
                                      <p:to>
                                        <p:strVal val="visible"/>
                                      </p:to>
                                    </p:set>
                                    <p:animEffect transition="in" filter="wipe(up)">
                                      <p:cBhvr>
                                        <p:cTn id="60" dur="500"/>
                                        <p:tgtEl>
                                          <p:spTgt spid="5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50">
                                            <p:txEl>
                                              <p:pRg st="2" end="2"/>
                                            </p:txEl>
                                          </p:spTgt>
                                        </p:tgtEl>
                                        <p:attrNameLst>
                                          <p:attrName>style.visibility</p:attrName>
                                        </p:attrNameLst>
                                      </p:cBhvr>
                                      <p:to>
                                        <p:strVal val="visible"/>
                                      </p:to>
                                    </p:set>
                                    <p:animEffect transition="in" filter="wipe(up)">
                                      <p:cBhvr>
                                        <p:cTn id="65"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build="p"/>
      <p:bldP spid="9" grpId="0" build="p"/>
      <p:bldP spid="10" grpId="0" build="p"/>
      <p:bldP spid="48" grpId="0" build="p"/>
      <p:bldP spid="5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31"/>
          <p:cNvSpPr txBox="1">
            <a:spLocks noGrp="1"/>
          </p:cNvSpPr>
          <p:nvPr>
            <p:ph type="subTitle" idx="1"/>
          </p:nvPr>
        </p:nvSpPr>
        <p:spPr>
          <a:xfrm>
            <a:off x="661031" y="1930431"/>
            <a:ext cx="23364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Rationale</a:t>
            </a:r>
            <a:endParaRPr dirty="0"/>
          </a:p>
        </p:txBody>
      </p:sp>
      <p:sp>
        <p:nvSpPr>
          <p:cNvPr id="1315" name="Google Shape;1315;p31"/>
          <p:cNvSpPr txBox="1">
            <a:spLocks noGrp="1"/>
          </p:cNvSpPr>
          <p:nvPr>
            <p:ph type="title"/>
          </p:nvPr>
        </p:nvSpPr>
        <p:spPr>
          <a:xfrm>
            <a:off x="1425431" y="1434131"/>
            <a:ext cx="8076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dirty="0"/>
          </a:p>
        </p:txBody>
      </p:sp>
      <p:sp>
        <p:nvSpPr>
          <p:cNvPr id="1316" name="Google Shape;1316;p31"/>
          <p:cNvSpPr txBox="1">
            <a:spLocks noGrp="1"/>
          </p:cNvSpPr>
          <p:nvPr>
            <p:ph type="title" idx="2"/>
          </p:nvPr>
        </p:nvSpPr>
        <p:spPr>
          <a:xfrm>
            <a:off x="4114131" y="1434131"/>
            <a:ext cx="8076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1317" name="Google Shape;1317;p31"/>
          <p:cNvSpPr txBox="1">
            <a:spLocks noGrp="1"/>
          </p:cNvSpPr>
          <p:nvPr>
            <p:ph type="title" idx="3"/>
          </p:nvPr>
        </p:nvSpPr>
        <p:spPr>
          <a:xfrm>
            <a:off x="6800381" y="1434131"/>
            <a:ext cx="8076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1318" name="Google Shape;1318;p31"/>
          <p:cNvSpPr txBox="1">
            <a:spLocks noGrp="1"/>
          </p:cNvSpPr>
          <p:nvPr>
            <p:ph type="title" idx="4"/>
          </p:nvPr>
        </p:nvSpPr>
        <p:spPr>
          <a:xfrm>
            <a:off x="2619949" y="2778896"/>
            <a:ext cx="8076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1319" name="Google Shape;1319;p31"/>
          <p:cNvSpPr txBox="1">
            <a:spLocks noGrp="1"/>
          </p:cNvSpPr>
          <p:nvPr>
            <p:ph type="title" idx="5"/>
          </p:nvPr>
        </p:nvSpPr>
        <p:spPr>
          <a:xfrm>
            <a:off x="5308649" y="2778896"/>
            <a:ext cx="8076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05</a:t>
            </a:r>
            <a:endParaRPr/>
          </a:p>
        </p:txBody>
      </p:sp>
      <p:sp>
        <p:nvSpPr>
          <p:cNvPr id="1321" name="Google Shape;1321;p31"/>
          <p:cNvSpPr txBox="1">
            <a:spLocks noGrp="1"/>
          </p:cNvSpPr>
          <p:nvPr>
            <p:ph type="title" idx="7"/>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1322" name="Google Shape;1322;p31"/>
          <p:cNvSpPr txBox="1">
            <a:spLocks noGrp="1"/>
          </p:cNvSpPr>
          <p:nvPr>
            <p:ph type="subTitle" idx="8"/>
          </p:nvPr>
        </p:nvSpPr>
        <p:spPr>
          <a:xfrm>
            <a:off x="3349731" y="1930431"/>
            <a:ext cx="23364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Literature Review</a:t>
            </a:r>
          </a:p>
        </p:txBody>
      </p:sp>
      <p:sp>
        <p:nvSpPr>
          <p:cNvPr id="1323" name="Google Shape;1323;p31"/>
          <p:cNvSpPr txBox="1">
            <a:spLocks noGrp="1"/>
          </p:cNvSpPr>
          <p:nvPr>
            <p:ph type="subTitle" idx="9"/>
          </p:nvPr>
        </p:nvSpPr>
        <p:spPr>
          <a:xfrm>
            <a:off x="6035981" y="1886481"/>
            <a:ext cx="2336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Research Methodology</a:t>
            </a:r>
          </a:p>
        </p:txBody>
      </p:sp>
      <p:sp>
        <p:nvSpPr>
          <p:cNvPr id="1324" name="Google Shape;1324;p31"/>
          <p:cNvSpPr txBox="1">
            <a:spLocks noGrp="1"/>
          </p:cNvSpPr>
          <p:nvPr>
            <p:ph type="subTitle" idx="13"/>
          </p:nvPr>
        </p:nvSpPr>
        <p:spPr>
          <a:xfrm>
            <a:off x="1855549" y="3279029"/>
            <a:ext cx="23364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Results &amp; Discussion</a:t>
            </a:r>
            <a:endParaRPr dirty="0"/>
          </a:p>
        </p:txBody>
      </p:sp>
      <p:sp>
        <p:nvSpPr>
          <p:cNvPr id="1325" name="Google Shape;1325;p31"/>
          <p:cNvSpPr txBox="1">
            <a:spLocks noGrp="1"/>
          </p:cNvSpPr>
          <p:nvPr>
            <p:ph type="subTitle" idx="14"/>
          </p:nvPr>
        </p:nvSpPr>
        <p:spPr>
          <a:xfrm>
            <a:off x="4550537" y="3235079"/>
            <a:ext cx="2336400" cy="572699"/>
          </a:xfrm>
          <a:prstGeom prst="rect">
            <a:avLst/>
          </a:prstGeom>
        </p:spPr>
        <p:txBody>
          <a:bodyPr spcFirstLastPara="1" wrap="square" lIns="91425" tIns="91425" rIns="91425" bIns="91425" anchor="ctr" anchorCtr="0">
            <a:noAutofit/>
          </a:bodyPr>
          <a:lstStyle/>
          <a:p>
            <a:pPr marL="0" lvl="0" indent="0"/>
            <a:r>
              <a:rPr lang="en-US" dirty="0"/>
              <a:t>Limitations &amp; Suggestions</a:t>
            </a:r>
          </a:p>
        </p:txBody>
      </p:sp>
      <p:grpSp>
        <p:nvGrpSpPr>
          <p:cNvPr id="1327" name="Google Shape;1327;p31"/>
          <p:cNvGrpSpPr/>
          <p:nvPr/>
        </p:nvGrpSpPr>
        <p:grpSpPr>
          <a:xfrm>
            <a:off x="3410088" y="4142425"/>
            <a:ext cx="2323800" cy="380400"/>
            <a:chOff x="677413" y="4129875"/>
            <a:chExt cx="2323800" cy="380400"/>
          </a:xfrm>
        </p:grpSpPr>
        <p:sp>
          <p:nvSpPr>
            <p:cNvPr id="1328" name="Google Shape;1328;p31"/>
            <p:cNvSpPr/>
            <p:nvPr/>
          </p:nvSpPr>
          <p:spPr>
            <a:xfrm>
              <a:off x="677413" y="4129875"/>
              <a:ext cx="2323800" cy="380400"/>
            </a:xfrm>
            <a:prstGeom prst="roundRect">
              <a:avLst>
                <a:gd name="adj" fmla="val 3802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329" name="Google Shape;1329;p31"/>
            <p:cNvGrpSpPr/>
            <p:nvPr/>
          </p:nvGrpSpPr>
          <p:grpSpPr>
            <a:xfrm>
              <a:off x="872200" y="4192951"/>
              <a:ext cx="1934225" cy="254248"/>
              <a:chOff x="872195" y="4210463"/>
              <a:chExt cx="1934225" cy="254248"/>
            </a:xfrm>
          </p:grpSpPr>
          <p:sp>
            <p:nvSpPr>
              <p:cNvPr id="1330" name="Google Shape;1330;p31"/>
              <p:cNvSpPr/>
              <p:nvPr/>
            </p:nvSpPr>
            <p:spPr>
              <a:xfrm>
                <a:off x="2602645" y="4233407"/>
                <a:ext cx="203775" cy="208339"/>
              </a:xfrm>
              <a:custGeom>
                <a:avLst/>
                <a:gdLst/>
                <a:ahLst/>
                <a:cxnLst/>
                <a:rect l="l" t="t" r="r" b="b"/>
                <a:pathLst>
                  <a:path w="6161" h="6299" extrusionOk="0">
                    <a:moveTo>
                      <a:pt x="1" y="0"/>
                    </a:moveTo>
                    <a:lnTo>
                      <a:pt x="1" y="1804"/>
                    </a:lnTo>
                    <a:lnTo>
                      <a:pt x="1027" y="1804"/>
                    </a:lnTo>
                    <a:lnTo>
                      <a:pt x="1027" y="1055"/>
                    </a:lnTo>
                    <a:lnTo>
                      <a:pt x="2553" y="1055"/>
                    </a:lnTo>
                    <a:lnTo>
                      <a:pt x="2553" y="5244"/>
                    </a:lnTo>
                    <a:lnTo>
                      <a:pt x="1860" y="5244"/>
                    </a:lnTo>
                    <a:lnTo>
                      <a:pt x="1860" y="6299"/>
                    </a:lnTo>
                    <a:lnTo>
                      <a:pt x="4301" y="6299"/>
                    </a:lnTo>
                    <a:lnTo>
                      <a:pt x="4301" y="5244"/>
                    </a:lnTo>
                    <a:lnTo>
                      <a:pt x="3608" y="5244"/>
                    </a:lnTo>
                    <a:lnTo>
                      <a:pt x="3608" y="1055"/>
                    </a:lnTo>
                    <a:lnTo>
                      <a:pt x="5134" y="1055"/>
                    </a:lnTo>
                    <a:lnTo>
                      <a:pt x="5134" y="1804"/>
                    </a:lnTo>
                    <a:lnTo>
                      <a:pt x="6160" y="1804"/>
                    </a:lnTo>
                    <a:lnTo>
                      <a:pt x="6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1" name="Google Shape;1331;p31"/>
              <p:cNvGrpSpPr/>
              <p:nvPr/>
            </p:nvGrpSpPr>
            <p:grpSpPr>
              <a:xfrm>
                <a:off x="2156042" y="4220260"/>
                <a:ext cx="238636" cy="234634"/>
                <a:chOff x="6160400" y="7672400"/>
                <a:chExt cx="180375" cy="177350"/>
              </a:xfrm>
            </p:grpSpPr>
            <p:sp>
              <p:nvSpPr>
                <p:cNvPr id="1332" name="Google Shape;1332;p31"/>
                <p:cNvSpPr/>
                <p:nvPr/>
              </p:nvSpPr>
              <p:spPr>
                <a:xfrm>
                  <a:off x="6160400" y="7778400"/>
                  <a:ext cx="90900" cy="71350"/>
                </a:xfrm>
                <a:custGeom>
                  <a:avLst/>
                  <a:gdLst/>
                  <a:ahLst/>
                  <a:cxnLst/>
                  <a:rect l="l" t="t" r="r" b="b"/>
                  <a:pathLst>
                    <a:path w="3636" h="2854" extrusionOk="0">
                      <a:moveTo>
                        <a:pt x="2533" y="1"/>
                      </a:moveTo>
                      <a:cubicBezTo>
                        <a:pt x="2334" y="1"/>
                        <a:pt x="2136" y="47"/>
                        <a:pt x="1971" y="135"/>
                      </a:cubicBezTo>
                      <a:cubicBezTo>
                        <a:pt x="1527" y="356"/>
                        <a:pt x="1222" y="773"/>
                        <a:pt x="944" y="1189"/>
                      </a:cubicBezTo>
                      <a:cubicBezTo>
                        <a:pt x="667" y="1605"/>
                        <a:pt x="389" y="2021"/>
                        <a:pt x="1" y="2326"/>
                      </a:cubicBezTo>
                      <a:cubicBezTo>
                        <a:pt x="306" y="2715"/>
                        <a:pt x="861" y="2854"/>
                        <a:pt x="1360" y="2854"/>
                      </a:cubicBezTo>
                      <a:cubicBezTo>
                        <a:pt x="1971" y="2854"/>
                        <a:pt x="2609" y="2632"/>
                        <a:pt x="3025" y="2188"/>
                      </a:cubicBezTo>
                      <a:cubicBezTo>
                        <a:pt x="3413" y="1772"/>
                        <a:pt x="3635" y="1078"/>
                        <a:pt x="3413" y="523"/>
                      </a:cubicBezTo>
                      <a:cubicBezTo>
                        <a:pt x="3269" y="162"/>
                        <a:pt x="2902" y="1"/>
                        <a:pt x="2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1"/>
                <p:cNvSpPr/>
                <p:nvPr/>
              </p:nvSpPr>
              <p:spPr>
                <a:xfrm>
                  <a:off x="6233250" y="7672400"/>
                  <a:ext cx="107525" cy="119075"/>
                </a:xfrm>
                <a:custGeom>
                  <a:avLst/>
                  <a:gdLst/>
                  <a:ahLst/>
                  <a:cxnLst/>
                  <a:rect l="l" t="t" r="r" b="b"/>
                  <a:pathLst>
                    <a:path w="4301" h="4763" extrusionOk="0">
                      <a:moveTo>
                        <a:pt x="3" y="3785"/>
                      </a:moveTo>
                      <a:cubicBezTo>
                        <a:pt x="1" y="3787"/>
                        <a:pt x="0" y="3789"/>
                        <a:pt x="0" y="3792"/>
                      </a:cubicBezTo>
                      <a:cubicBezTo>
                        <a:pt x="1" y="3790"/>
                        <a:pt x="2" y="3787"/>
                        <a:pt x="3" y="3785"/>
                      </a:cubicBezTo>
                      <a:close/>
                      <a:moveTo>
                        <a:pt x="3987" y="1"/>
                      </a:moveTo>
                      <a:cubicBezTo>
                        <a:pt x="3862" y="1"/>
                        <a:pt x="3723" y="44"/>
                        <a:pt x="3607" y="102"/>
                      </a:cubicBezTo>
                      <a:cubicBezTo>
                        <a:pt x="2858" y="518"/>
                        <a:pt x="2164" y="1101"/>
                        <a:pt x="1554" y="1739"/>
                      </a:cubicBezTo>
                      <a:cubicBezTo>
                        <a:pt x="1000" y="2347"/>
                        <a:pt x="309" y="2984"/>
                        <a:pt x="3" y="3785"/>
                      </a:cubicBezTo>
                      <a:lnTo>
                        <a:pt x="3" y="3785"/>
                      </a:lnTo>
                      <a:cubicBezTo>
                        <a:pt x="8" y="3779"/>
                        <a:pt x="21" y="3777"/>
                        <a:pt x="39" y="3777"/>
                      </a:cubicBezTo>
                      <a:cubicBezTo>
                        <a:pt x="138" y="3777"/>
                        <a:pt x="394" y="3853"/>
                        <a:pt x="416" y="3875"/>
                      </a:cubicBezTo>
                      <a:cubicBezTo>
                        <a:pt x="527" y="3958"/>
                        <a:pt x="666" y="4014"/>
                        <a:pt x="721" y="4097"/>
                      </a:cubicBezTo>
                      <a:cubicBezTo>
                        <a:pt x="971" y="4264"/>
                        <a:pt x="1138" y="4486"/>
                        <a:pt x="1249" y="4763"/>
                      </a:cubicBezTo>
                      <a:cubicBezTo>
                        <a:pt x="2358" y="3931"/>
                        <a:pt x="3302" y="2821"/>
                        <a:pt x="3912" y="1600"/>
                      </a:cubicBezTo>
                      <a:cubicBezTo>
                        <a:pt x="4134" y="1212"/>
                        <a:pt x="4301" y="795"/>
                        <a:pt x="4301" y="351"/>
                      </a:cubicBezTo>
                      <a:cubicBezTo>
                        <a:pt x="4301" y="268"/>
                        <a:pt x="4301" y="185"/>
                        <a:pt x="4273" y="130"/>
                      </a:cubicBezTo>
                      <a:cubicBezTo>
                        <a:pt x="4207" y="37"/>
                        <a:pt x="4102" y="1"/>
                        <a:pt x="3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31"/>
              <p:cNvGrpSpPr/>
              <p:nvPr/>
            </p:nvGrpSpPr>
            <p:grpSpPr>
              <a:xfrm>
                <a:off x="1726869" y="4224701"/>
                <a:ext cx="221206" cy="225770"/>
                <a:chOff x="4219125" y="6229800"/>
                <a:chExt cx="167200" cy="170650"/>
              </a:xfrm>
            </p:grpSpPr>
            <p:sp>
              <p:nvSpPr>
                <p:cNvPr id="1335" name="Google Shape;1335;p31"/>
                <p:cNvSpPr/>
                <p:nvPr/>
              </p:nvSpPr>
              <p:spPr>
                <a:xfrm>
                  <a:off x="4315550" y="6229800"/>
                  <a:ext cx="70775" cy="71450"/>
                </a:xfrm>
                <a:custGeom>
                  <a:avLst/>
                  <a:gdLst/>
                  <a:ahLst/>
                  <a:cxnLst/>
                  <a:rect l="l" t="t" r="r" b="b"/>
                  <a:pathLst>
                    <a:path w="2831" h="2858" extrusionOk="0">
                      <a:moveTo>
                        <a:pt x="1110" y="0"/>
                      </a:moveTo>
                      <a:lnTo>
                        <a:pt x="0" y="1110"/>
                      </a:lnTo>
                      <a:lnTo>
                        <a:pt x="1748" y="2858"/>
                      </a:lnTo>
                      <a:lnTo>
                        <a:pt x="2830" y="1804"/>
                      </a:lnTo>
                      <a:lnTo>
                        <a:pt x="1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1"/>
                <p:cNvSpPr/>
                <p:nvPr/>
              </p:nvSpPr>
              <p:spPr>
                <a:xfrm>
                  <a:off x="4219125" y="6265850"/>
                  <a:ext cx="134600" cy="134600"/>
                </a:xfrm>
                <a:custGeom>
                  <a:avLst/>
                  <a:gdLst/>
                  <a:ahLst/>
                  <a:cxnLst/>
                  <a:rect l="l" t="t" r="r" b="b"/>
                  <a:pathLst>
                    <a:path w="5384" h="5384" extrusionOk="0">
                      <a:moveTo>
                        <a:pt x="3469" y="1"/>
                      </a:moveTo>
                      <a:lnTo>
                        <a:pt x="1304" y="1028"/>
                      </a:lnTo>
                      <a:lnTo>
                        <a:pt x="0" y="4385"/>
                      </a:lnTo>
                      <a:lnTo>
                        <a:pt x="250" y="4662"/>
                      </a:lnTo>
                      <a:lnTo>
                        <a:pt x="2109" y="2886"/>
                      </a:lnTo>
                      <a:lnTo>
                        <a:pt x="2109" y="2859"/>
                      </a:lnTo>
                      <a:cubicBezTo>
                        <a:pt x="2109" y="2609"/>
                        <a:pt x="2276" y="2443"/>
                        <a:pt x="2525" y="2443"/>
                      </a:cubicBezTo>
                      <a:cubicBezTo>
                        <a:pt x="2775" y="2443"/>
                        <a:pt x="2941" y="2609"/>
                        <a:pt x="2941" y="2859"/>
                      </a:cubicBezTo>
                      <a:cubicBezTo>
                        <a:pt x="2941" y="3081"/>
                        <a:pt x="2775" y="3247"/>
                        <a:pt x="2553" y="3275"/>
                      </a:cubicBezTo>
                      <a:lnTo>
                        <a:pt x="722" y="5106"/>
                      </a:lnTo>
                      <a:lnTo>
                        <a:pt x="972" y="5384"/>
                      </a:lnTo>
                      <a:lnTo>
                        <a:pt x="4606" y="3802"/>
                      </a:lnTo>
                      <a:lnTo>
                        <a:pt x="5383" y="1860"/>
                      </a:lnTo>
                      <a:lnTo>
                        <a:pt x="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31"/>
              <p:cNvGrpSpPr/>
              <p:nvPr/>
            </p:nvGrpSpPr>
            <p:grpSpPr>
              <a:xfrm>
                <a:off x="1300442" y="4210463"/>
                <a:ext cx="218460" cy="254248"/>
                <a:chOff x="6168025" y="6996550"/>
                <a:chExt cx="165125" cy="192175"/>
              </a:xfrm>
            </p:grpSpPr>
            <p:sp>
              <p:nvSpPr>
                <p:cNvPr id="1338" name="Google Shape;1338;p31"/>
                <p:cNvSpPr/>
                <p:nvPr/>
              </p:nvSpPr>
              <p:spPr>
                <a:xfrm>
                  <a:off x="6168025" y="7018050"/>
                  <a:ext cx="165125" cy="170675"/>
                </a:xfrm>
                <a:custGeom>
                  <a:avLst/>
                  <a:gdLst/>
                  <a:ahLst/>
                  <a:cxnLst/>
                  <a:rect l="l" t="t" r="r" b="b"/>
                  <a:pathLst>
                    <a:path w="6605" h="6827" extrusionOk="0">
                      <a:moveTo>
                        <a:pt x="1" y="1"/>
                      </a:moveTo>
                      <a:lnTo>
                        <a:pt x="2443" y="6826"/>
                      </a:lnTo>
                      <a:lnTo>
                        <a:pt x="3663" y="4052"/>
                      </a:lnTo>
                      <a:lnTo>
                        <a:pt x="6604" y="3192"/>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1"/>
                <p:cNvSpPr/>
                <p:nvPr/>
              </p:nvSpPr>
              <p:spPr>
                <a:xfrm>
                  <a:off x="6254050" y="6996550"/>
                  <a:ext cx="75625" cy="77025"/>
                </a:xfrm>
                <a:custGeom>
                  <a:avLst/>
                  <a:gdLst/>
                  <a:ahLst/>
                  <a:cxnLst/>
                  <a:rect l="l" t="t" r="r" b="b"/>
                  <a:pathLst>
                    <a:path w="3025" h="3081" extrusionOk="0">
                      <a:moveTo>
                        <a:pt x="1332" y="1"/>
                      </a:moveTo>
                      <a:lnTo>
                        <a:pt x="1332" y="1333"/>
                      </a:lnTo>
                      <a:lnTo>
                        <a:pt x="0" y="1333"/>
                      </a:lnTo>
                      <a:lnTo>
                        <a:pt x="0" y="1693"/>
                      </a:lnTo>
                      <a:lnTo>
                        <a:pt x="1332" y="1693"/>
                      </a:lnTo>
                      <a:lnTo>
                        <a:pt x="1332" y="3081"/>
                      </a:lnTo>
                      <a:lnTo>
                        <a:pt x="1693" y="3081"/>
                      </a:lnTo>
                      <a:lnTo>
                        <a:pt x="1693" y="1693"/>
                      </a:lnTo>
                      <a:lnTo>
                        <a:pt x="3025" y="1693"/>
                      </a:lnTo>
                      <a:lnTo>
                        <a:pt x="3025" y="1333"/>
                      </a:lnTo>
                      <a:lnTo>
                        <a:pt x="1693" y="1333"/>
                      </a:lnTo>
                      <a:lnTo>
                        <a:pt x="16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31"/>
              <p:cNvGrpSpPr/>
              <p:nvPr/>
            </p:nvGrpSpPr>
            <p:grpSpPr>
              <a:xfrm>
                <a:off x="872195" y="4232491"/>
                <a:ext cx="220279" cy="229441"/>
                <a:chOff x="6167350" y="6605350"/>
                <a:chExt cx="166500" cy="173425"/>
              </a:xfrm>
            </p:grpSpPr>
            <p:sp>
              <p:nvSpPr>
                <p:cNvPr id="1341" name="Google Shape;1341;p31"/>
                <p:cNvSpPr/>
                <p:nvPr/>
              </p:nvSpPr>
              <p:spPr>
                <a:xfrm>
                  <a:off x="6167350" y="6667775"/>
                  <a:ext cx="115150" cy="111000"/>
                </a:xfrm>
                <a:custGeom>
                  <a:avLst/>
                  <a:gdLst/>
                  <a:ahLst/>
                  <a:cxnLst/>
                  <a:rect l="l" t="t" r="r" b="b"/>
                  <a:pathLst>
                    <a:path w="4606" h="4440" extrusionOk="0">
                      <a:moveTo>
                        <a:pt x="0" y="4440"/>
                      </a:moveTo>
                      <a:lnTo>
                        <a:pt x="460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1"/>
                <p:cNvSpPr/>
                <p:nvPr/>
              </p:nvSpPr>
              <p:spPr>
                <a:xfrm>
                  <a:off x="6167350" y="6667775"/>
                  <a:ext cx="115150" cy="111000"/>
                </a:xfrm>
                <a:custGeom>
                  <a:avLst/>
                  <a:gdLst/>
                  <a:ahLst/>
                  <a:cxnLst/>
                  <a:rect l="l" t="t" r="r" b="b"/>
                  <a:pathLst>
                    <a:path w="4606" h="4440" fill="none" extrusionOk="0">
                      <a:moveTo>
                        <a:pt x="0" y="4440"/>
                      </a:moveTo>
                      <a:lnTo>
                        <a:pt x="4606" y="1"/>
                      </a:lnTo>
                    </a:path>
                  </a:pathLst>
                </a:custGeom>
                <a:solidFill>
                  <a:schemeClr val="dk1"/>
                </a:solidFill>
                <a:ln w="26350" cap="flat" cmpd="sng">
                  <a:solidFill>
                    <a:schemeClr val="dk1"/>
                  </a:solidFill>
                  <a:prstDash val="solid"/>
                  <a:miter lim="277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1"/>
                <p:cNvSpPr/>
                <p:nvPr/>
              </p:nvSpPr>
              <p:spPr>
                <a:xfrm>
                  <a:off x="6171500" y="6607425"/>
                  <a:ext cx="83275" cy="83950"/>
                </a:xfrm>
                <a:custGeom>
                  <a:avLst/>
                  <a:gdLst/>
                  <a:ahLst/>
                  <a:cxnLst/>
                  <a:rect l="l" t="t" r="r" b="b"/>
                  <a:pathLst>
                    <a:path w="3331" h="3358" extrusionOk="0">
                      <a:moveTo>
                        <a:pt x="2082" y="1"/>
                      </a:moveTo>
                      <a:lnTo>
                        <a:pt x="1443" y="1277"/>
                      </a:lnTo>
                      <a:lnTo>
                        <a:pt x="1" y="1305"/>
                      </a:lnTo>
                      <a:lnTo>
                        <a:pt x="1249" y="1971"/>
                      </a:lnTo>
                      <a:lnTo>
                        <a:pt x="1305" y="3358"/>
                      </a:lnTo>
                      <a:lnTo>
                        <a:pt x="1943" y="2137"/>
                      </a:lnTo>
                      <a:lnTo>
                        <a:pt x="3330" y="2054"/>
                      </a:lnTo>
                      <a:lnTo>
                        <a:pt x="2137" y="1416"/>
                      </a:lnTo>
                      <a:lnTo>
                        <a:pt x="2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1"/>
                <p:cNvSpPr/>
                <p:nvPr/>
              </p:nvSpPr>
              <p:spPr>
                <a:xfrm>
                  <a:off x="6273475" y="6605350"/>
                  <a:ext cx="56200" cy="56200"/>
                </a:xfrm>
                <a:custGeom>
                  <a:avLst/>
                  <a:gdLst/>
                  <a:ahLst/>
                  <a:cxnLst/>
                  <a:rect l="l" t="t" r="r" b="b"/>
                  <a:pathLst>
                    <a:path w="2248" h="2248" extrusionOk="0">
                      <a:moveTo>
                        <a:pt x="1388" y="0"/>
                      </a:moveTo>
                      <a:lnTo>
                        <a:pt x="916" y="833"/>
                      </a:lnTo>
                      <a:lnTo>
                        <a:pt x="0" y="861"/>
                      </a:lnTo>
                      <a:lnTo>
                        <a:pt x="833" y="1305"/>
                      </a:lnTo>
                      <a:lnTo>
                        <a:pt x="833" y="2248"/>
                      </a:lnTo>
                      <a:lnTo>
                        <a:pt x="1277" y="1416"/>
                      </a:lnTo>
                      <a:lnTo>
                        <a:pt x="2248" y="1388"/>
                      </a:lnTo>
                      <a:lnTo>
                        <a:pt x="1415" y="944"/>
                      </a:lnTo>
                      <a:lnTo>
                        <a:pt x="1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1"/>
                <p:cNvSpPr/>
                <p:nvPr/>
              </p:nvSpPr>
              <p:spPr>
                <a:xfrm>
                  <a:off x="6292900" y="6674025"/>
                  <a:ext cx="40950" cy="40250"/>
                </a:xfrm>
                <a:custGeom>
                  <a:avLst/>
                  <a:gdLst/>
                  <a:ahLst/>
                  <a:cxnLst/>
                  <a:rect l="l" t="t" r="r" b="b"/>
                  <a:pathLst>
                    <a:path w="1638" h="1610" extrusionOk="0">
                      <a:moveTo>
                        <a:pt x="1027" y="0"/>
                      </a:moveTo>
                      <a:lnTo>
                        <a:pt x="694" y="583"/>
                      </a:lnTo>
                      <a:lnTo>
                        <a:pt x="0" y="611"/>
                      </a:lnTo>
                      <a:lnTo>
                        <a:pt x="638" y="916"/>
                      </a:lnTo>
                      <a:lnTo>
                        <a:pt x="638" y="1610"/>
                      </a:lnTo>
                      <a:lnTo>
                        <a:pt x="943" y="1027"/>
                      </a:lnTo>
                      <a:lnTo>
                        <a:pt x="1637" y="999"/>
                      </a:lnTo>
                      <a:lnTo>
                        <a:pt x="1054" y="694"/>
                      </a:lnTo>
                      <a:lnTo>
                        <a:pt x="10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slow">
    <p:wipe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Google Shape;1414;p35">
            <a:extLst>
              <a:ext uri="{FF2B5EF4-FFF2-40B4-BE49-F238E27FC236}">
                <a16:creationId xmlns:a16="http://schemas.microsoft.com/office/drawing/2014/main" id="{30EAA66B-4112-6D95-DE5B-FB67ED9E93DC}"/>
              </a:ext>
            </a:extLst>
          </p:cNvPr>
          <p:cNvSpPr txBox="1">
            <a:spLocks/>
          </p:cNvSpPr>
          <p:nvPr/>
        </p:nvSpPr>
        <p:spPr>
          <a:xfrm>
            <a:off x="12180" y="613475"/>
            <a:ext cx="2921248" cy="547214"/>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4.1.4 Direct Error Correction in Teacher Talk</a:t>
            </a:r>
          </a:p>
        </p:txBody>
      </p:sp>
      <p:sp>
        <p:nvSpPr>
          <p:cNvPr id="5" name="Google Shape;1415;p35">
            <a:extLst>
              <a:ext uri="{FF2B5EF4-FFF2-40B4-BE49-F238E27FC236}">
                <a16:creationId xmlns:a16="http://schemas.microsoft.com/office/drawing/2014/main" id="{4485296B-3AD5-5105-DD26-4DE599A2DE33}"/>
              </a:ext>
            </a:extLst>
          </p:cNvPr>
          <p:cNvSpPr txBox="1">
            <a:spLocks/>
          </p:cNvSpPr>
          <p:nvPr/>
        </p:nvSpPr>
        <p:spPr>
          <a:xfrm>
            <a:off x="2933427" y="613475"/>
            <a:ext cx="3219745" cy="547212"/>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4.1.5 Language Choice in Teacher Talk</a:t>
            </a:r>
          </a:p>
        </p:txBody>
      </p:sp>
      <p:sp>
        <p:nvSpPr>
          <p:cNvPr id="6" name="Google Shape;1416;p35">
            <a:extLst>
              <a:ext uri="{FF2B5EF4-FFF2-40B4-BE49-F238E27FC236}">
                <a16:creationId xmlns:a16="http://schemas.microsoft.com/office/drawing/2014/main" id="{606673F5-42DF-611B-1894-CD8B81AE84FE}"/>
              </a:ext>
            </a:extLst>
          </p:cNvPr>
          <p:cNvSpPr txBox="1">
            <a:spLocks/>
          </p:cNvSpPr>
          <p:nvPr/>
        </p:nvSpPr>
        <p:spPr>
          <a:xfrm>
            <a:off x="6153172" y="613475"/>
            <a:ext cx="2960642" cy="547213"/>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4.1.6 Scaffolding in Teacher Talk</a:t>
            </a:r>
          </a:p>
        </p:txBody>
      </p:sp>
      <p:sp>
        <p:nvSpPr>
          <p:cNvPr id="8" name="Google Shape;1418;p35">
            <a:extLst>
              <a:ext uri="{FF2B5EF4-FFF2-40B4-BE49-F238E27FC236}">
                <a16:creationId xmlns:a16="http://schemas.microsoft.com/office/drawing/2014/main" id="{9A6854F1-2A72-7FD0-86DE-77D9313A8648}"/>
              </a:ext>
            </a:extLst>
          </p:cNvPr>
          <p:cNvSpPr txBox="1">
            <a:spLocks/>
          </p:cNvSpPr>
          <p:nvPr/>
        </p:nvSpPr>
        <p:spPr>
          <a:xfrm>
            <a:off x="61867" y="1172306"/>
            <a:ext cx="2839718" cy="3852484"/>
          </a:xfrm>
          <a:prstGeom prst="rect">
            <a:avLst/>
          </a:prstGeom>
          <a:noFill/>
          <a:ln>
            <a:noFill/>
          </a:ln>
        </p:spPr>
        <p:txBody>
          <a:bodyPr spcFirstLastPara="1" wrap="square" lIns="91425" tIns="91425" rIns="91425" bIns="91425" anchor="t" anchorCtr="0">
            <a:noAutofit/>
          </a:bodyPr>
          <a:lstStyle/>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Prompts the student to self-correct, promotes error awareness among students, thereby reinforcing correct language usage.</a:t>
            </a: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sz="1300"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Concurs with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Ahangari</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&amp;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Amirzadeh</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(2011); Phuong &amp; Huan (2018).</a:t>
            </a:r>
          </a:p>
        </p:txBody>
      </p:sp>
      <p:sp>
        <p:nvSpPr>
          <p:cNvPr id="9" name="Google Shape;1419;p35">
            <a:extLst>
              <a:ext uri="{FF2B5EF4-FFF2-40B4-BE49-F238E27FC236}">
                <a16:creationId xmlns:a16="http://schemas.microsoft.com/office/drawing/2014/main" id="{83ABC72E-6E2F-2F38-F1D0-A38A5F2E1C3C}"/>
              </a:ext>
            </a:extLst>
          </p:cNvPr>
          <p:cNvSpPr txBox="1">
            <a:spLocks/>
          </p:cNvSpPr>
          <p:nvPr/>
        </p:nvSpPr>
        <p:spPr>
          <a:xfrm>
            <a:off x="3102745" y="1172306"/>
            <a:ext cx="2938507" cy="38524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9388" algn="just">
              <a:spcAft>
                <a:spcPts val="400"/>
              </a:spcAft>
              <a:buFont typeface="Courier New" panose="02070309020205020404" pitchFamily="49" charset="0"/>
              <a:buChar char="o"/>
            </a:pP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0" name="Google Shape;1420;p35">
            <a:extLst>
              <a:ext uri="{FF2B5EF4-FFF2-40B4-BE49-F238E27FC236}">
                <a16:creationId xmlns:a16="http://schemas.microsoft.com/office/drawing/2014/main" id="{535B808B-5F49-B8F5-2697-2EC252410393}"/>
              </a:ext>
            </a:extLst>
          </p:cNvPr>
          <p:cNvSpPr txBox="1">
            <a:spLocks/>
          </p:cNvSpPr>
          <p:nvPr/>
        </p:nvSpPr>
        <p:spPr>
          <a:xfrm>
            <a:off x="6143624" y="1172307"/>
            <a:ext cx="2938508" cy="38524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7800" algn="just">
              <a:spcAft>
                <a:spcPts val="400"/>
              </a:spcAft>
              <a:buFont typeface="Courier New" panose="02070309020205020404" pitchFamily="49" charset="0"/>
              <a:buChar char="o"/>
            </a:pPr>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oogle Shape;1421;p35">
            <a:extLst>
              <a:ext uri="{FF2B5EF4-FFF2-40B4-BE49-F238E27FC236}">
                <a16:creationId xmlns:a16="http://schemas.microsoft.com/office/drawing/2014/main" id="{100ADAF1-4EDC-DA53-5245-2FD905981BFE}"/>
              </a:ext>
            </a:extLst>
          </p:cNvPr>
          <p:cNvGrpSpPr/>
          <p:nvPr/>
        </p:nvGrpSpPr>
        <p:grpSpPr>
          <a:xfrm>
            <a:off x="3172875" y="521945"/>
            <a:ext cx="2798250" cy="46800"/>
            <a:chOff x="3014138" y="1758775"/>
            <a:chExt cx="2798250" cy="46800"/>
          </a:xfrm>
        </p:grpSpPr>
        <p:cxnSp>
          <p:nvCxnSpPr>
            <p:cNvPr id="12" name="Google Shape;1422;p35">
              <a:extLst>
                <a:ext uri="{FF2B5EF4-FFF2-40B4-BE49-F238E27FC236}">
                  <a16:creationId xmlns:a16="http://schemas.microsoft.com/office/drawing/2014/main" id="{AD9C573F-04F5-CC92-F365-7641860313BF}"/>
                </a:ext>
              </a:extLst>
            </p:cNvPr>
            <p:cNvCxnSpPr>
              <a:stCxn id="16" idx="3"/>
              <a:endCxn id="13"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13" name="Google Shape;1424;p35">
              <a:extLst>
                <a:ext uri="{FF2B5EF4-FFF2-40B4-BE49-F238E27FC236}">
                  <a16:creationId xmlns:a16="http://schemas.microsoft.com/office/drawing/2014/main" id="{9F80259E-9EC5-E248-9CFF-E96764B51DCD}"/>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 name="Google Shape;1425;p35">
              <a:extLst>
                <a:ext uri="{FF2B5EF4-FFF2-40B4-BE49-F238E27FC236}">
                  <a16:creationId xmlns:a16="http://schemas.microsoft.com/office/drawing/2014/main" id="{4EAD6802-32F0-4A5F-BDA3-60B99524D299}"/>
                </a:ext>
              </a:extLst>
            </p:cNvPr>
            <p:cNvCxnSpPr>
              <a:stCxn id="15" idx="3"/>
              <a:endCxn id="16"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15" name="Google Shape;1426;p35">
              <a:extLst>
                <a:ext uri="{FF2B5EF4-FFF2-40B4-BE49-F238E27FC236}">
                  <a16:creationId xmlns:a16="http://schemas.microsoft.com/office/drawing/2014/main" id="{06073CAB-1AF8-52FF-6EAC-27F29AF484F5}"/>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 name="Google Shape;1423;p35">
              <a:extLst>
                <a:ext uri="{FF2B5EF4-FFF2-40B4-BE49-F238E27FC236}">
                  <a16:creationId xmlns:a16="http://schemas.microsoft.com/office/drawing/2014/main" id="{6ED06ADF-F375-695A-6493-FACC9E5E7F8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 name="Google Shape;1427;p35">
              <a:extLst>
                <a:ext uri="{FF2B5EF4-FFF2-40B4-BE49-F238E27FC236}">
                  <a16:creationId xmlns:a16="http://schemas.microsoft.com/office/drawing/2014/main" id="{E7294AFD-595B-3660-EA07-2FB199335475}"/>
                </a:ext>
              </a:extLst>
            </p:cNvPr>
            <p:cNvCxnSpPr>
              <a:stCxn id="18" idx="6"/>
              <a:endCxn id="15"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18" name="Google Shape;1428;p35">
              <a:extLst>
                <a:ext uri="{FF2B5EF4-FFF2-40B4-BE49-F238E27FC236}">
                  <a16:creationId xmlns:a16="http://schemas.microsoft.com/office/drawing/2014/main" id="{1742F329-76B9-09A8-4C5A-F88BCF82D2F5}"/>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9" name="Google Shape;1421;p35">
            <a:extLst>
              <a:ext uri="{FF2B5EF4-FFF2-40B4-BE49-F238E27FC236}">
                <a16:creationId xmlns:a16="http://schemas.microsoft.com/office/drawing/2014/main" id="{231E6DC8-D7D9-A260-8D46-44C23C50AC5E}"/>
              </a:ext>
            </a:extLst>
          </p:cNvPr>
          <p:cNvGrpSpPr/>
          <p:nvPr/>
        </p:nvGrpSpPr>
        <p:grpSpPr>
          <a:xfrm rot="5400000">
            <a:off x="1209992" y="2954185"/>
            <a:ext cx="3446872" cy="45719"/>
            <a:chOff x="3014138" y="1758775"/>
            <a:chExt cx="2798250" cy="46800"/>
          </a:xfrm>
        </p:grpSpPr>
        <p:cxnSp>
          <p:nvCxnSpPr>
            <p:cNvPr id="20" name="Google Shape;1422;p35">
              <a:extLst>
                <a:ext uri="{FF2B5EF4-FFF2-40B4-BE49-F238E27FC236}">
                  <a16:creationId xmlns:a16="http://schemas.microsoft.com/office/drawing/2014/main" id="{3CE90DB2-318D-BB0F-DA19-8A9015AD5263}"/>
                </a:ext>
              </a:extLst>
            </p:cNvPr>
            <p:cNvCxnSpPr>
              <a:stCxn id="24" idx="3"/>
              <a:endCxn id="21"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1" name="Google Shape;1424;p35">
              <a:extLst>
                <a:ext uri="{FF2B5EF4-FFF2-40B4-BE49-F238E27FC236}">
                  <a16:creationId xmlns:a16="http://schemas.microsoft.com/office/drawing/2014/main" id="{CA5B30EE-A723-64E4-632D-12426E84F187}"/>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 name="Google Shape;1425;p35">
              <a:extLst>
                <a:ext uri="{FF2B5EF4-FFF2-40B4-BE49-F238E27FC236}">
                  <a16:creationId xmlns:a16="http://schemas.microsoft.com/office/drawing/2014/main" id="{CFC9FEAE-9EEC-F205-001C-E91A619B45F8}"/>
                </a:ext>
              </a:extLst>
            </p:cNvPr>
            <p:cNvCxnSpPr>
              <a:stCxn id="23" idx="3"/>
              <a:endCxn id="24"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23" name="Google Shape;1426;p35">
              <a:extLst>
                <a:ext uri="{FF2B5EF4-FFF2-40B4-BE49-F238E27FC236}">
                  <a16:creationId xmlns:a16="http://schemas.microsoft.com/office/drawing/2014/main" id="{2474B2B1-75C0-7494-F32E-F49B8B59A560}"/>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 name="Google Shape;1423;p35">
              <a:extLst>
                <a:ext uri="{FF2B5EF4-FFF2-40B4-BE49-F238E27FC236}">
                  <a16:creationId xmlns:a16="http://schemas.microsoft.com/office/drawing/2014/main" id="{CC1267E7-9793-2759-1069-38FCDF13A4DF}"/>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5" name="Google Shape;1427;p35">
              <a:extLst>
                <a:ext uri="{FF2B5EF4-FFF2-40B4-BE49-F238E27FC236}">
                  <a16:creationId xmlns:a16="http://schemas.microsoft.com/office/drawing/2014/main" id="{D6D791DB-2B55-D044-3B50-3D3CDD2ECC07}"/>
                </a:ext>
              </a:extLst>
            </p:cNvPr>
            <p:cNvCxnSpPr>
              <a:stCxn id="26" idx="6"/>
              <a:endCxn id="23"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26" name="Google Shape;1428;p35">
              <a:extLst>
                <a:ext uri="{FF2B5EF4-FFF2-40B4-BE49-F238E27FC236}">
                  <a16:creationId xmlns:a16="http://schemas.microsoft.com/office/drawing/2014/main" id="{9AFDD346-1E3D-31B2-21AA-C6D692A97306}"/>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7" name="Google Shape;1421;p35">
            <a:extLst>
              <a:ext uri="{FF2B5EF4-FFF2-40B4-BE49-F238E27FC236}">
                <a16:creationId xmlns:a16="http://schemas.microsoft.com/office/drawing/2014/main" id="{D05D39D1-8865-2E7A-A614-47CA20CCC2C0}"/>
              </a:ext>
            </a:extLst>
          </p:cNvPr>
          <p:cNvGrpSpPr/>
          <p:nvPr/>
        </p:nvGrpSpPr>
        <p:grpSpPr>
          <a:xfrm rot="5400000">
            <a:off x="4429737" y="2954185"/>
            <a:ext cx="3446872" cy="45719"/>
            <a:chOff x="3014138" y="1758775"/>
            <a:chExt cx="2798250" cy="46800"/>
          </a:xfrm>
        </p:grpSpPr>
        <p:cxnSp>
          <p:nvCxnSpPr>
            <p:cNvPr id="28" name="Google Shape;1422;p35">
              <a:extLst>
                <a:ext uri="{FF2B5EF4-FFF2-40B4-BE49-F238E27FC236}">
                  <a16:creationId xmlns:a16="http://schemas.microsoft.com/office/drawing/2014/main" id="{2B7D97AD-316A-F18B-6327-8A984163AA3B}"/>
                </a:ext>
              </a:extLst>
            </p:cNvPr>
            <p:cNvCxnSpPr>
              <a:stCxn id="32" idx="3"/>
              <a:endCxn id="29"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9" name="Google Shape;1424;p35">
              <a:extLst>
                <a:ext uri="{FF2B5EF4-FFF2-40B4-BE49-F238E27FC236}">
                  <a16:creationId xmlns:a16="http://schemas.microsoft.com/office/drawing/2014/main" id="{C26FFD55-B6BF-8F3E-B22E-057344485F78}"/>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0" name="Google Shape;1425;p35">
              <a:extLst>
                <a:ext uri="{FF2B5EF4-FFF2-40B4-BE49-F238E27FC236}">
                  <a16:creationId xmlns:a16="http://schemas.microsoft.com/office/drawing/2014/main" id="{50CA4EFE-534E-BD91-2294-063C6BAAB228}"/>
                </a:ext>
              </a:extLst>
            </p:cNvPr>
            <p:cNvCxnSpPr>
              <a:stCxn id="31" idx="3"/>
              <a:endCxn id="32"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31" name="Google Shape;1426;p35">
              <a:extLst>
                <a:ext uri="{FF2B5EF4-FFF2-40B4-BE49-F238E27FC236}">
                  <a16:creationId xmlns:a16="http://schemas.microsoft.com/office/drawing/2014/main" id="{C91F3CB4-C9F7-599D-8CC7-007E58FE47F8}"/>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 name="Google Shape;1423;p35">
              <a:extLst>
                <a:ext uri="{FF2B5EF4-FFF2-40B4-BE49-F238E27FC236}">
                  <a16:creationId xmlns:a16="http://schemas.microsoft.com/office/drawing/2014/main" id="{4C6CBCD8-2D13-6842-E4D9-ADEC7ADEAD5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3" name="Google Shape;1427;p35">
              <a:extLst>
                <a:ext uri="{FF2B5EF4-FFF2-40B4-BE49-F238E27FC236}">
                  <a16:creationId xmlns:a16="http://schemas.microsoft.com/office/drawing/2014/main" id="{7A6A4F99-03F1-F6B4-CCEF-C235A516D71D}"/>
                </a:ext>
              </a:extLst>
            </p:cNvPr>
            <p:cNvCxnSpPr>
              <a:stCxn id="34" idx="6"/>
              <a:endCxn id="31"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34" name="Google Shape;1428;p35">
              <a:extLst>
                <a:ext uri="{FF2B5EF4-FFF2-40B4-BE49-F238E27FC236}">
                  <a16:creationId xmlns:a16="http://schemas.microsoft.com/office/drawing/2014/main" id="{4A7AD526-942B-98E5-7BFA-486F63EC828E}"/>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48" name="Google Shape;1418;p35">
            <a:extLst>
              <a:ext uri="{FF2B5EF4-FFF2-40B4-BE49-F238E27FC236}">
                <a16:creationId xmlns:a16="http://schemas.microsoft.com/office/drawing/2014/main" id="{9A6854F1-2A72-7FD0-86DE-77D9313A8648}"/>
              </a:ext>
            </a:extLst>
          </p:cNvPr>
          <p:cNvSpPr txBox="1">
            <a:spLocks/>
          </p:cNvSpPr>
          <p:nvPr/>
        </p:nvSpPr>
        <p:spPr>
          <a:xfrm>
            <a:off x="2986494" y="1172305"/>
            <a:ext cx="3120959" cy="3913545"/>
          </a:xfrm>
          <a:prstGeom prst="rect">
            <a:avLst/>
          </a:prstGeom>
          <a:noFill/>
          <a:ln>
            <a:noFill/>
          </a:ln>
        </p:spPr>
        <p:txBody>
          <a:bodyPr spcFirstLastPara="1" wrap="square" lIns="91425" tIns="91425" rIns="91425" bIns="91425" anchor="t" anchorCtr="0">
            <a:noAutofit/>
          </a:bodyPr>
          <a:lstStyle/>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Facilitates comprehension, promotes active participation, and creates a supportive learning environment for language learning and development by using strategic language adaptation, and clear and concise language use.</a:t>
            </a:r>
          </a:p>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Demonstrates adaptability and pedagogical awareness, balancing between providing comprehension support in Vietnamese and fostering English language acquisition through immersive speaking practice.</a:t>
            </a:r>
          </a:p>
          <a:p>
            <a:pPr algn="just">
              <a:spcAft>
                <a:spcPts val="400"/>
              </a:spcAft>
              <a:buClrTx/>
            </a:pPr>
            <a:endParaRPr lang="en-US" sz="100"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Concurs with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Khusna</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et al. (2022);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Pratiwi</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(2019);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Winanta</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et al. (2020).</a:t>
            </a:r>
          </a:p>
        </p:txBody>
      </p:sp>
      <p:sp>
        <p:nvSpPr>
          <p:cNvPr id="50" name="Google Shape;1418;p35">
            <a:extLst>
              <a:ext uri="{FF2B5EF4-FFF2-40B4-BE49-F238E27FC236}">
                <a16:creationId xmlns:a16="http://schemas.microsoft.com/office/drawing/2014/main" id="{9A6854F1-2A72-7FD0-86DE-77D9313A8648}"/>
              </a:ext>
            </a:extLst>
          </p:cNvPr>
          <p:cNvSpPr txBox="1">
            <a:spLocks/>
          </p:cNvSpPr>
          <p:nvPr/>
        </p:nvSpPr>
        <p:spPr>
          <a:xfrm>
            <a:off x="6183380" y="1172306"/>
            <a:ext cx="2887319" cy="3913544"/>
          </a:xfrm>
          <a:prstGeom prst="rect">
            <a:avLst/>
          </a:prstGeom>
          <a:noFill/>
          <a:ln>
            <a:noFill/>
          </a:ln>
        </p:spPr>
        <p:txBody>
          <a:bodyPr spcFirstLastPara="1" wrap="square" lIns="91425" tIns="91425" rIns="91425" bIns="91425" anchor="t" anchorCtr="0">
            <a:noAutofit/>
          </a:bodyPr>
          <a:lstStyle/>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Provides additional information, fostering deeper engagement and comprehension of the topic (through prompting, modeling, and guiding students toward more detailed responses).</a:t>
            </a: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sz="1500"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Concurs with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Afendi</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et al. (2020); Gibbons (2002);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Munir</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(2012); Wood, Bruner, &amp; Ross (1976).</a:t>
            </a:r>
          </a:p>
        </p:txBody>
      </p:sp>
      <p:sp>
        <p:nvSpPr>
          <p:cNvPr id="52" name="Google Shape;1417;p35">
            <a:extLst>
              <a:ext uri="{FF2B5EF4-FFF2-40B4-BE49-F238E27FC236}">
                <a16:creationId xmlns:a16="http://schemas.microsoft.com/office/drawing/2014/main" id="{520FD5FA-B058-B9D8-5733-784B594E90B4}"/>
              </a:ext>
            </a:extLst>
          </p:cNvPr>
          <p:cNvSpPr txBox="1">
            <a:spLocks noGrp="1"/>
          </p:cNvSpPr>
          <p:nvPr>
            <p:ph type="title"/>
          </p:nvPr>
        </p:nvSpPr>
        <p:spPr>
          <a:xfrm>
            <a:off x="12179" y="111236"/>
            <a:ext cx="9101635" cy="421613"/>
          </a:xfrm>
          <a:prstGeom prst="rect">
            <a:avLst/>
          </a:prstGeom>
          <a:blipFill>
            <a:blip r:embed="rId3"/>
            <a:stretch>
              <a:fillRect/>
            </a:stretch>
          </a:blipFill>
        </p:spPr>
        <p:txBody>
          <a:bodyPr spcFirstLastPara="1" wrap="square" lIns="91425" tIns="91425" rIns="91425" bIns="91425" anchor="ctr" anchorCtr="0">
            <a:noAutofit/>
          </a:bodyPr>
          <a:lstStyle/>
          <a:p>
            <a:pPr lvl="0" algn="l"/>
            <a:r>
              <a:rPr lang="en-US" sz="2000" dirty="0"/>
              <a:t>4.1 Features of Teacher Talk Constructing Learners’ Learning Engagement</a:t>
            </a:r>
            <a:endParaRPr sz="2400" dirty="0"/>
          </a:p>
        </p:txBody>
      </p:sp>
      <p:grpSp>
        <p:nvGrpSpPr>
          <p:cNvPr id="2" name="Google Shape;1617;p46">
            <a:extLst>
              <a:ext uri="{FF2B5EF4-FFF2-40B4-BE49-F238E27FC236}">
                <a16:creationId xmlns:a16="http://schemas.microsoft.com/office/drawing/2014/main" id="{C72EE4A4-A61A-EEB5-275C-DC2DCDB10E19}"/>
              </a:ext>
            </a:extLst>
          </p:cNvPr>
          <p:cNvGrpSpPr/>
          <p:nvPr/>
        </p:nvGrpSpPr>
        <p:grpSpPr>
          <a:xfrm flipH="1">
            <a:off x="7958180" y="42044"/>
            <a:ext cx="1152275" cy="2480775"/>
            <a:chOff x="917825" y="828450"/>
            <a:chExt cx="1152275" cy="2480775"/>
          </a:xfrm>
        </p:grpSpPr>
        <p:cxnSp>
          <p:nvCxnSpPr>
            <p:cNvPr id="3" name="Google Shape;1618;p46">
              <a:extLst>
                <a:ext uri="{FF2B5EF4-FFF2-40B4-BE49-F238E27FC236}">
                  <a16:creationId xmlns:a16="http://schemas.microsoft.com/office/drawing/2014/main" id="{7ADFD291-59DE-8FBF-15FB-BF104069B37B}"/>
                </a:ext>
              </a:extLst>
            </p:cNvPr>
            <p:cNvCxnSpPr>
              <a:stCxn id="54" idx="2"/>
              <a:endCxn id="56" idx="1"/>
            </p:cNvCxnSpPr>
            <p:nvPr/>
          </p:nvCxnSpPr>
          <p:spPr>
            <a:xfrm>
              <a:off x="941225" y="875250"/>
              <a:ext cx="0" cy="317700"/>
            </a:xfrm>
            <a:prstGeom prst="straightConnector1">
              <a:avLst/>
            </a:prstGeom>
            <a:noFill/>
            <a:ln w="9525" cap="flat" cmpd="sng">
              <a:solidFill>
                <a:schemeClr val="accent3"/>
              </a:solidFill>
              <a:prstDash val="solid"/>
              <a:round/>
              <a:headEnd type="none" w="med" len="med"/>
              <a:tailEnd type="none" w="med" len="med"/>
            </a:ln>
          </p:spPr>
        </p:cxnSp>
        <p:grpSp>
          <p:nvGrpSpPr>
            <p:cNvPr id="7" name="Google Shape;1621;p46">
              <a:extLst>
                <a:ext uri="{FF2B5EF4-FFF2-40B4-BE49-F238E27FC236}">
                  <a16:creationId xmlns:a16="http://schemas.microsoft.com/office/drawing/2014/main" id="{8D83C8CB-443D-F0EE-BEF7-19DA59CAEC3A}"/>
                </a:ext>
              </a:extLst>
            </p:cNvPr>
            <p:cNvGrpSpPr/>
            <p:nvPr/>
          </p:nvGrpSpPr>
          <p:grpSpPr>
            <a:xfrm rot="-5400000">
              <a:off x="253575" y="1492700"/>
              <a:ext cx="2480775" cy="1152275"/>
              <a:chOff x="5549625" y="705725"/>
              <a:chExt cx="2480775" cy="1152275"/>
            </a:xfrm>
          </p:grpSpPr>
          <p:sp>
            <p:nvSpPr>
              <p:cNvPr id="51" name="Google Shape;1622;p46">
                <a:extLst>
                  <a:ext uri="{FF2B5EF4-FFF2-40B4-BE49-F238E27FC236}">
                    <a16:creationId xmlns:a16="http://schemas.microsoft.com/office/drawing/2014/main" id="{6722CEE7-8979-2883-87C6-8C09DC9C0ED5}"/>
                  </a:ext>
                </a:extLst>
              </p:cNvPr>
              <p:cNvSpPr/>
              <p:nvPr/>
            </p:nvSpPr>
            <p:spPr>
              <a:xfrm>
                <a:off x="7983600" y="10158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53" name="Google Shape;1623;p46">
                <a:extLst>
                  <a:ext uri="{FF2B5EF4-FFF2-40B4-BE49-F238E27FC236}">
                    <a16:creationId xmlns:a16="http://schemas.microsoft.com/office/drawing/2014/main" id="{5C8209D5-7D55-738A-5840-1EA893EBF373}"/>
                  </a:ext>
                </a:extLst>
              </p:cNvPr>
              <p:cNvGrpSpPr/>
              <p:nvPr/>
            </p:nvGrpSpPr>
            <p:grpSpPr>
              <a:xfrm>
                <a:off x="5549625" y="705725"/>
                <a:ext cx="2480775" cy="1152275"/>
                <a:chOff x="5549625" y="705725"/>
                <a:chExt cx="2480775" cy="1152275"/>
              </a:xfrm>
            </p:grpSpPr>
            <p:sp>
              <p:nvSpPr>
                <p:cNvPr id="54" name="Google Shape;1619;p46">
                  <a:extLst>
                    <a:ext uri="{FF2B5EF4-FFF2-40B4-BE49-F238E27FC236}">
                      <a16:creationId xmlns:a16="http://schemas.microsoft.com/office/drawing/2014/main" id="{D5269D90-BEF0-C3BA-16D8-2E03A1BD1B5A}"/>
                    </a:ext>
                  </a:extLst>
                </p:cNvPr>
                <p:cNvSpPr/>
                <p:nvPr/>
              </p:nvSpPr>
              <p:spPr>
                <a:xfrm>
                  <a:off x="7983600" y="70572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 name="Google Shape;1624;p46">
                  <a:extLst>
                    <a:ext uri="{FF2B5EF4-FFF2-40B4-BE49-F238E27FC236}">
                      <a16:creationId xmlns:a16="http://schemas.microsoft.com/office/drawing/2014/main" id="{C24F1CC4-526F-BD7E-76B2-BF6601D3D81B}"/>
                    </a:ext>
                  </a:extLst>
                </p:cNvPr>
                <p:cNvSpPr/>
                <p:nvPr/>
              </p:nvSpPr>
              <p:spPr>
                <a:xfrm>
                  <a:off x="5549625"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 name="Google Shape;1620;p46">
                  <a:extLst>
                    <a:ext uri="{FF2B5EF4-FFF2-40B4-BE49-F238E27FC236}">
                      <a16:creationId xmlns:a16="http://schemas.microsoft.com/office/drawing/2014/main" id="{71B2F83C-FE38-903D-0DCB-17772F78D1E3}"/>
                    </a:ext>
                  </a:extLst>
                </p:cNvPr>
                <p:cNvSpPr/>
                <p:nvPr/>
              </p:nvSpPr>
              <p:spPr>
                <a:xfrm>
                  <a:off x="7666050"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 name="Google Shape;1625;p46">
                  <a:extLst>
                    <a:ext uri="{FF2B5EF4-FFF2-40B4-BE49-F238E27FC236}">
                      <a16:creationId xmlns:a16="http://schemas.microsoft.com/office/drawing/2014/main" id="{D6165A05-5AF0-2365-6443-6C9835A92C3B}"/>
                    </a:ext>
                  </a:extLst>
                </p:cNvPr>
                <p:cNvSpPr/>
                <p:nvPr/>
              </p:nvSpPr>
              <p:spPr>
                <a:xfrm>
                  <a:off x="7983600" y="1811200"/>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8" name="Google Shape;1626;p46">
                  <a:extLst>
                    <a:ext uri="{FF2B5EF4-FFF2-40B4-BE49-F238E27FC236}">
                      <a16:creationId xmlns:a16="http://schemas.microsoft.com/office/drawing/2014/main" id="{FEC4F10C-3E3C-4C76-9620-25695AEC4D8C}"/>
                    </a:ext>
                  </a:extLst>
                </p:cNvPr>
                <p:cNvCxnSpPr>
                  <a:stCxn id="51" idx="2"/>
                  <a:endCxn id="57" idx="0"/>
                </p:cNvCxnSpPr>
                <p:nvPr/>
              </p:nvCxnSpPr>
              <p:spPr>
                <a:xfrm rot="5400000">
                  <a:off x="7632750" y="1436925"/>
                  <a:ext cx="748500" cy="0"/>
                </a:xfrm>
                <a:prstGeom prst="straightConnector1">
                  <a:avLst/>
                </a:prstGeom>
                <a:noFill/>
                <a:ln w="9525" cap="flat" cmpd="sng">
                  <a:solidFill>
                    <a:schemeClr val="dk1"/>
                  </a:solidFill>
                  <a:prstDash val="solid"/>
                  <a:round/>
                  <a:headEnd type="none" w="med" len="med"/>
                  <a:tailEnd type="none" w="med" len="med"/>
                </a:ln>
              </p:spPr>
            </p:cxnSp>
            <p:cxnSp>
              <p:nvCxnSpPr>
                <p:cNvPr id="59" name="Google Shape;1627;p46">
                  <a:extLst>
                    <a:ext uri="{FF2B5EF4-FFF2-40B4-BE49-F238E27FC236}">
                      <a16:creationId xmlns:a16="http://schemas.microsoft.com/office/drawing/2014/main" id="{05A12165-7127-9778-A78C-CCC7657DF734}"/>
                    </a:ext>
                  </a:extLst>
                </p:cNvPr>
                <p:cNvCxnSpPr>
                  <a:stCxn id="56" idx="3"/>
                  <a:endCxn id="51" idx="0"/>
                </p:cNvCxnSpPr>
                <p:nvPr/>
              </p:nvCxnSpPr>
              <p:spPr>
                <a:xfrm>
                  <a:off x="7712850" y="729125"/>
                  <a:ext cx="294300" cy="286800"/>
                </a:xfrm>
                <a:prstGeom prst="curvedConnector2">
                  <a:avLst/>
                </a:prstGeom>
                <a:noFill/>
                <a:ln w="9525" cap="flat" cmpd="sng">
                  <a:solidFill>
                    <a:schemeClr val="dk1"/>
                  </a:solidFill>
                  <a:prstDash val="solid"/>
                  <a:round/>
                  <a:headEnd type="none" w="med" len="med"/>
                  <a:tailEnd type="none" w="med" len="med"/>
                </a:ln>
              </p:spPr>
            </p:cxnSp>
          </p:grpSp>
        </p:grpSp>
        <p:cxnSp>
          <p:nvCxnSpPr>
            <p:cNvPr id="49" name="Google Shape;1628;p46">
              <a:extLst>
                <a:ext uri="{FF2B5EF4-FFF2-40B4-BE49-F238E27FC236}">
                  <a16:creationId xmlns:a16="http://schemas.microsoft.com/office/drawing/2014/main" id="{1DB37715-957B-3F7C-004C-ECFC8C9C954A}"/>
                </a:ext>
              </a:extLst>
            </p:cNvPr>
            <p:cNvCxnSpPr>
              <a:stCxn id="56" idx="1"/>
              <a:endCxn id="55" idx="3"/>
            </p:cNvCxnSpPr>
            <p:nvPr/>
          </p:nvCxnSpPr>
          <p:spPr>
            <a:xfrm>
              <a:off x="941225" y="1192800"/>
              <a:ext cx="0" cy="20697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7589546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500"/>
                                        <p:tgtEl>
                                          <p:spTgt spid="5"/>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up)">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wipe(up)">
                                      <p:cBhvr>
                                        <p:cTn id="25" dur="500"/>
                                        <p:tgtEl>
                                          <p:spTgt spid="8">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nodePh="1">
                                  <p:stCondLst>
                                    <p:cond delay="0"/>
                                  </p:stCondLst>
                                  <p:endCondLst>
                                    <p:cond evt="begin" delay="0">
                                      <p:tn val="28"/>
                                    </p:cond>
                                  </p:end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up)">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nodePh="1">
                                  <p:stCondLst>
                                    <p:cond delay="0"/>
                                  </p:stCondLst>
                                  <p:endCondLst>
                                    <p:cond evt="begin" delay="0">
                                      <p:tn val="33"/>
                                    </p:cond>
                                  </p:end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up)">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8">
                                            <p:txEl>
                                              <p:pRg st="0" end="0"/>
                                            </p:txEl>
                                          </p:spTgt>
                                        </p:tgtEl>
                                        <p:attrNameLst>
                                          <p:attrName>style.visibility</p:attrName>
                                        </p:attrNameLst>
                                      </p:cBhvr>
                                      <p:to>
                                        <p:strVal val="visible"/>
                                      </p:to>
                                    </p:set>
                                    <p:animEffect transition="in" filter="wipe(up)">
                                      <p:cBhvr>
                                        <p:cTn id="40" dur="500"/>
                                        <p:tgtEl>
                                          <p:spTgt spid="4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8">
                                            <p:txEl>
                                              <p:pRg st="1" end="1"/>
                                            </p:txEl>
                                          </p:spTgt>
                                        </p:tgtEl>
                                        <p:attrNameLst>
                                          <p:attrName>style.visibility</p:attrName>
                                        </p:attrNameLst>
                                      </p:cBhvr>
                                      <p:to>
                                        <p:strVal val="visible"/>
                                      </p:to>
                                    </p:set>
                                    <p:animEffect transition="in" filter="wipe(up)">
                                      <p:cBhvr>
                                        <p:cTn id="45" dur="500"/>
                                        <p:tgtEl>
                                          <p:spTgt spid="4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8">
                                            <p:txEl>
                                              <p:pRg st="3" end="3"/>
                                            </p:txEl>
                                          </p:spTgt>
                                        </p:tgtEl>
                                        <p:attrNameLst>
                                          <p:attrName>style.visibility</p:attrName>
                                        </p:attrNameLst>
                                      </p:cBhvr>
                                      <p:to>
                                        <p:strVal val="visible"/>
                                      </p:to>
                                    </p:set>
                                    <p:animEffect transition="in" filter="wipe(up)">
                                      <p:cBhvr>
                                        <p:cTn id="50" dur="500"/>
                                        <p:tgtEl>
                                          <p:spTgt spid="4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50">
                                            <p:txEl>
                                              <p:pRg st="0" end="0"/>
                                            </p:txEl>
                                          </p:spTgt>
                                        </p:tgtEl>
                                        <p:attrNameLst>
                                          <p:attrName>style.visibility</p:attrName>
                                        </p:attrNameLst>
                                      </p:cBhvr>
                                      <p:to>
                                        <p:strVal val="visible"/>
                                      </p:to>
                                    </p:set>
                                    <p:animEffect transition="in" filter="wipe(up)">
                                      <p:cBhvr>
                                        <p:cTn id="55" dur="500"/>
                                        <p:tgtEl>
                                          <p:spTgt spid="5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50">
                                            <p:txEl>
                                              <p:pRg st="7" end="7"/>
                                            </p:txEl>
                                          </p:spTgt>
                                        </p:tgtEl>
                                        <p:attrNameLst>
                                          <p:attrName>style.visibility</p:attrName>
                                        </p:attrNameLst>
                                      </p:cBhvr>
                                      <p:to>
                                        <p:strVal val="visible"/>
                                      </p:to>
                                    </p:set>
                                    <p:animEffect transition="in" filter="wipe(up)">
                                      <p:cBhvr>
                                        <p:cTn id="60" dur="500"/>
                                        <p:tgtEl>
                                          <p:spTgt spid="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build="p"/>
      <p:bldP spid="9" grpId="0" build="p"/>
      <p:bldP spid="10" grpId="0" build="p"/>
      <p:bldP spid="48" grpId="0" build="p"/>
      <p:bldP spid="5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Google Shape;1414;p35">
            <a:extLst>
              <a:ext uri="{FF2B5EF4-FFF2-40B4-BE49-F238E27FC236}">
                <a16:creationId xmlns:a16="http://schemas.microsoft.com/office/drawing/2014/main" id="{30EAA66B-4112-6D95-DE5B-FB67ED9E93DC}"/>
              </a:ext>
            </a:extLst>
          </p:cNvPr>
          <p:cNvSpPr txBox="1">
            <a:spLocks/>
          </p:cNvSpPr>
          <p:nvPr/>
        </p:nvSpPr>
        <p:spPr>
          <a:xfrm>
            <a:off x="-20478" y="687949"/>
            <a:ext cx="3090566" cy="547214"/>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4.2.1 Frequency and Talking Time in Teacher Talk</a:t>
            </a:r>
          </a:p>
        </p:txBody>
      </p:sp>
      <p:sp>
        <p:nvSpPr>
          <p:cNvPr id="5" name="Google Shape;1415;p35">
            <a:extLst>
              <a:ext uri="{FF2B5EF4-FFF2-40B4-BE49-F238E27FC236}">
                <a16:creationId xmlns:a16="http://schemas.microsoft.com/office/drawing/2014/main" id="{4485296B-3AD5-5105-DD26-4DE599A2DE33}"/>
              </a:ext>
            </a:extLst>
          </p:cNvPr>
          <p:cNvSpPr txBox="1">
            <a:spLocks/>
          </p:cNvSpPr>
          <p:nvPr/>
        </p:nvSpPr>
        <p:spPr>
          <a:xfrm>
            <a:off x="3083243" y="687949"/>
            <a:ext cx="2977514" cy="547212"/>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4.2.2 Turn Completion in Teacher Talk</a:t>
            </a:r>
          </a:p>
        </p:txBody>
      </p:sp>
      <p:sp>
        <p:nvSpPr>
          <p:cNvPr id="6" name="Google Shape;1416;p35">
            <a:extLst>
              <a:ext uri="{FF2B5EF4-FFF2-40B4-BE49-F238E27FC236}">
                <a16:creationId xmlns:a16="http://schemas.microsoft.com/office/drawing/2014/main" id="{606673F5-42DF-611B-1894-CD8B81AE84FE}"/>
              </a:ext>
            </a:extLst>
          </p:cNvPr>
          <p:cNvSpPr txBox="1">
            <a:spLocks/>
          </p:cNvSpPr>
          <p:nvPr/>
        </p:nvSpPr>
        <p:spPr>
          <a:xfrm>
            <a:off x="6136302" y="687949"/>
            <a:ext cx="2977513" cy="547213"/>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4.2.3 Teacher Interruptions in Teacher Talk</a:t>
            </a:r>
          </a:p>
        </p:txBody>
      </p:sp>
      <p:sp>
        <p:nvSpPr>
          <p:cNvPr id="8" name="Google Shape;1418;p35">
            <a:extLst>
              <a:ext uri="{FF2B5EF4-FFF2-40B4-BE49-F238E27FC236}">
                <a16:creationId xmlns:a16="http://schemas.microsoft.com/office/drawing/2014/main" id="{9A6854F1-2A72-7FD0-86DE-77D9313A8648}"/>
              </a:ext>
            </a:extLst>
          </p:cNvPr>
          <p:cNvSpPr txBox="1">
            <a:spLocks/>
          </p:cNvSpPr>
          <p:nvPr/>
        </p:nvSpPr>
        <p:spPr>
          <a:xfrm>
            <a:off x="61867" y="1246780"/>
            <a:ext cx="2938507" cy="3852484"/>
          </a:xfrm>
          <a:prstGeom prst="rect">
            <a:avLst/>
          </a:prstGeom>
          <a:noFill/>
          <a:ln>
            <a:noFill/>
          </a:ln>
        </p:spPr>
        <p:txBody>
          <a:bodyPr spcFirstLastPara="1" wrap="square" lIns="91425" tIns="91425" rIns="91425" bIns="91425" anchor="t" anchorCtr="0">
            <a:noAutofit/>
          </a:bodyPr>
          <a:lstStyle/>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Reduces students’ sense of ownership over their learning and may contribute to disengagement and passivity. </a:t>
            </a:r>
          </a:p>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Evokes feelings of confusion and frustration among students and make it challenging for students to comprehend the information being conveyed.</a:t>
            </a: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sz="2500"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Concurs with Ellis (1985); Nunan (1991).</a:t>
            </a:r>
          </a:p>
        </p:txBody>
      </p:sp>
      <p:sp>
        <p:nvSpPr>
          <p:cNvPr id="9" name="Google Shape;1419;p35">
            <a:extLst>
              <a:ext uri="{FF2B5EF4-FFF2-40B4-BE49-F238E27FC236}">
                <a16:creationId xmlns:a16="http://schemas.microsoft.com/office/drawing/2014/main" id="{83ABC72E-6E2F-2F38-F1D0-A38A5F2E1C3C}"/>
              </a:ext>
            </a:extLst>
          </p:cNvPr>
          <p:cNvSpPr txBox="1">
            <a:spLocks/>
          </p:cNvSpPr>
          <p:nvPr/>
        </p:nvSpPr>
        <p:spPr>
          <a:xfrm>
            <a:off x="3102746" y="1246780"/>
            <a:ext cx="2938507" cy="38524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9388" algn="just">
              <a:spcAft>
                <a:spcPts val="400"/>
              </a:spcAft>
              <a:buFont typeface="Courier New" panose="02070309020205020404" pitchFamily="49" charset="0"/>
              <a:buChar char="o"/>
            </a:pP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0" name="Google Shape;1420;p35">
            <a:extLst>
              <a:ext uri="{FF2B5EF4-FFF2-40B4-BE49-F238E27FC236}">
                <a16:creationId xmlns:a16="http://schemas.microsoft.com/office/drawing/2014/main" id="{535B808B-5F49-B8F5-2697-2EC252410393}"/>
              </a:ext>
            </a:extLst>
          </p:cNvPr>
          <p:cNvSpPr txBox="1">
            <a:spLocks/>
          </p:cNvSpPr>
          <p:nvPr/>
        </p:nvSpPr>
        <p:spPr>
          <a:xfrm>
            <a:off x="6143625" y="1246781"/>
            <a:ext cx="2938508" cy="38524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7800" algn="just">
              <a:spcAft>
                <a:spcPts val="400"/>
              </a:spcAft>
              <a:buFont typeface="Courier New" panose="02070309020205020404" pitchFamily="49" charset="0"/>
              <a:buChar char="o"/>
            </a:pPr>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oogle Shape;1421;p35">
            <a:extLst>
              <a:ext uri="{FF2B5EF4-FFF2-40B4-BE49-F238E27FC236}">
                <a16:creationId xmlns:a16="http://schemas.microsoft.com/office/drawing/2014/main" id="{100ADAF1-4EDC-DA53-5245-2FD905981BFE}"/>
              </a:ext>
            </a:extLst>
          </p:cNvPr>
          <p:cNvGrpSpPr/>
          <p:nvPr/>
        </p:nvGrpSpPr>
        <p:grpSpPr>
          <a:xfrm>
            <a:off x="3172875" y="521945"/>
            <a:ext cx="2798250" cy="46800"/>
            <a:chOff x="3014138" y="1758775"/>
            <a:chExt cx="2798250" cy="46800"/>
          </a:xfrm>
        </p:grpSpPr>
        <p:cxnSp>
          <p:nvCxnSpPr>
            <p:cNvPr id="12" name="Google Shape;1422;p35">
              <a:extLst>
                <a:ext uri="{FF2B5EF4-FFF2-40B4-BE49-F238E27FC236}">
                  <a16:creationId xmlns:a16="http://schemas.microsoft.com/office/drawing/2014/main" id="{AD9C573F-04F5-CC92-F365-7641860313BF}"/>
                </a:ext>
              </a:extLst>
            </p:cNvPr>
            <p:cNvCxnSpPr>
              <a:stCxn id="16" idx="3"/>
              <a:endCxn id="13"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13" name="Google Shape;1424;p35">
              <a:extLst>
                <a:ext uri="{FF2B5EF4-FFF2-40B4-BE49-F238E27FC236}">
                  <a16:creationId xmlns:a16="http://schemas.microsoft.com/office/drawing/2014/main" id="{9F80259E-9EC5-E248-9CFF-E96764B51DCD}"/>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 name="Google Shape;1425;p35">
              <a:extLst>
                <a:ext uri="{FF2B5EF4-FFF2-40B4-BE49-F238E27FC236}">
                  <a16:creationId xmlns:a16="http://schemas.microsoft.com/office/drawing/2014/main" id="{4EAD6802-32F0-4A5F-BDA3-60B99524D299}"/>
                </a:ext>
              </a:extLst>
            </p:cNvPr>
            <p:cNvCxnSpPr>
              <a:stCxn id="15" idx="3"/>
              <a:endCxn id="16"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15" name="Google Shape;1426;p35">
              <a:extLst>
                <a:ext uri="{FF2B5EF4-FFF2-40B4-BE49-F238E27FC236}">
                  <a16:creationId xmlns:a16="http://schemas.microsoft.com/office/drawing/2014/main" id="{06073CAB-1AF8-52FF-6EAC-27F29AF484F5}"/>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 name="Google Shape;1423;p35">
              <a:extLst>
                <a:ext uri="{FF2B5EF4-FFF2-40B4-BE49-F238E27FC236}">
                  <a16:creationId xmlns:a16="http://schemas.microsoft.com/office/drawing/2014/main" id="{6ED06ADF-F375-695A-6493-FACC9E5E7F8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 name="Google Shape;1427;p35">
              <a:extLst>
                <a:ext uri="{FF2B5EF4-FFF2-40B4-BE49-F238E27FC236}">
                  <a16:creationId xmlns:a16="http://schemas.microsoft.com/office/drawing/2014/main" id="{E7294AFD-595B-3660-EA07-2FB199335475}"/>
                </a:ext>
              </a:extLst>
            </p:cNvPr>
            <p:cNvCxnSpPr>
              <a:stCxn id="18" idx="6"/>
              <a:endCxn id="15"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18" name="Google Shape;1428;p35">
              <a:extLst>
                <a:ext uri="{FF2B5EF4-FFF2-40B4-BE49-F238E27FC236}">
                  <a16:creationId xmlns:a16="http://schemas.microsoft.com/office/drawing/2014/main" id="{1742F329-76B9-09A8-4C5A-F88BCF82D2F5}"/>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9" name="Google Shape;1421;p35">
            <a:extLst>
              <a:ext uri="{FF2B5EF4-FFF2-40B4-BE49-F238E27FC236}">
                <a16:creationId xmlns:a16="http://schemas.microsoft.com/office/drawing/2014/main" id="{231E6DC8-D7D9-A260-8D46-44C23C50AC5E}"/>
              </a:ext>
            </a:extLst>
          </p:cNvPr>
          <p:cNvGrpSpPr/>
          <p:nvPr/>
        </p:nvGrpSpPr>
        <p:grpSpPr>
          <a:xfrm rot="5400000">
            <a:off x="1276937" y="3028658"/>
            <a:ext cx="3446872" cy="45719"/>
            <a:chOff x="3014138" y="1758775"/>
            <a:chExt cx="2798250" cy="46800"/>
          </a:xfrm>
        </p:grpSpPr>
        <p:cxnSp>
          <p:nvCxnSpPr>
            <p:cNvPr id="20" name="Google Shape;1422;p35">
              <a:extLst>
                <a:ext uri="{FF2B5EF4-FFF2-40B4-BE49-F238E27FC236}">
                  <a16:creationId xmlns:a16="http://schemas.microsoft.com/office/drawing/2014/main" id="{3CE90DB2-318D-BB0F-DA19-8A9015AD5263}"/>
                </a:ext>
              </a:extLst>
            </p:cNvPr>
            <p:cNvCxnSpPr>
              <a:stCxn id="24" idx="3"/>
              <a:endCxn id="21"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1" name="Google Shape;1424;p35">
              <a:extLst>
                <a:ext uri="{FF2B5EF4-FFF2-40B4-BE49-F238E27FC236}">
                  <a16:creationId xmlns:a16="http://schemas.microsoft.com/office/drawing/2014/main" id="{CA5B30EE-A723-64E4-632D-12426E84F187}"/>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 name="Google Shape;1425;p35">
              <a:extLst>
                <a:ext uri="{FF2B5EF4-FFF2-40B4-BE49-F238E27FC236}">
                  <a16:creationId xmlns:a16="http://schemas.microsoft.com/office/drawing/2014/main" id="{CFC9FEAE-9EEC-F205-001C-E91A619B45F8}"/>
                </a:ext>
              </a:extLst>
            </p:cNvPr>
            <p:cNvCxnSpPr>
              <a:stCxn id="23" idx="3"/>
              <a:endCxn id="24"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23" name="Google Shape;1426;p35">
              <a:extLst>
                <a:ext uri="{FF2B5EF4-FFF2-40B4-BE49-F238E27FC236}">
                  <a16:creationId xmlns:a16="http://schemas.microsoft.com/office/drawing/2014/main" id="{2474B2B1-75C0-7494-F32E-F49B8B59A560}"/>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 name="Google Shape;1423;p35">
              <a:extLst>
                <a:ext uri="{FF2B5EF4-FFF2-40B4-BE49-F238E27FC236}">
                  <a16:creationId xmlns:a16="http://schemas.microsoft.com/office/drawing/2014/main" id="{CC1267E7-9793-2759-1069-38FCDF13A4DF}"/>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5" name="Google Shape;1427;p35">
              <a:extLst>
                <a:ext uri="{FF2B5EF4-FFF2-40B4-BE49-F238E27FC236}">
                  <a16:creationId xmlns:a16="http://schemas.microsoft.com/office/drawing/2014/main" id="{D6D791DB-2B55-D044-3B50-3D3CDD2ECC07}"/>
                </a:ext>
              </a:extLst>
            </p:cNvPr>
            <p:cNvCxnSpPr>
              <a:stCxn id="26" idx="6"/>
              <a:endCxn id="23"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26" name="Google Shape;1428;p35">
              <a:extLst>
                <a:ext uri="{FF2B5EF4-FFF2-40B4-BE49-F238E27FC236}">
                  <a16:creationId xmlns:a16="http://schemas.microsoft.com/office/drawing/2014/main" id="{9AFDD346-1E3D-31B2-21AA-C6D692A97306}"/>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7" name="Google Shape;1421;p35">
            <a:extLst>
              <a:ext uri="{FF2B5EF4-FFF2-40B4-BE49-F238E27FC236}">
                <a16:creationId xmlns:a16="http://schemas.microsoft.com/office/drawing/2014/main" id="{D05D39D1-8865-2E7A-A614-47CA20CCC2C0}"/>
              </a:ext>
            </a:extLst>
          </p:cNvPr>
          <p:cNvGrpSpPr/>
          <p:nvPr/>
        </p:nvGrpSpPr>
        <p:grpSpPr>
          <a:xfrm rot="5400000">
            <a:off x="4369002" y="3028658"/>
            <a:ext cx="3446872" cy="45719"/>
            <a:chOff x="3014138" y="1758775"/>
            <a:chExt cx="2798250" cy="46800"/>
          </a:xfrm>
        </p:grpSpPr>
        <p:cxnSp>
          <p:nvCxnSpPr>
            <p:cNvPr id="28" name="Google Shape;1422;p35">
              <a:extLst>
                <a:ext uri="{FF2B5EF4-FFF2-40B4-BE49-F238E27FC236}">
                  <a16:creationId xmlns:a16="http://schemas.microsoft.com/office/drawing/2014/main" id="{2B7D97AD-316A-F18B-6327-8A984163AA3B}"/>
                </a:ext>
              </a:extLst>
            </p:cNvPr>
            <p:cNvCxnSpPr>
              <a:stCxn id="32" idx="3"/>
              <a:endCxn id="29" idx="2"/>
            </p:cNvCxnSpPr>
            <p:nvPr/>
          </p:nvCxnSpPr>
          <p:spPr>
            <a:xfrm>
              <a:off x="5494838" y="1782175"/>
              <a:ext cx="270900" cy="0"/>
            </a:xfrm>
            <a:prstGeom prst="straightConnector1">
              <a:avLst/>
            </a:prstGeom>
            <a:noFill/>
            <a:ln w="9525" cap="flat" cmpd="sng">
              <a:solidFill>
                <a:schemeClr val="accent3"/>
              </a:solidFill>
              <a:prstDash val="solid"/>
              <a:round/>
              <a:headEnd type="none" w="med" len="med"/>
              <a:tailEnd type="none" w="med" len="med"/>
            </a:ln>
          </p:spPr>
        </p:cxnSp>
        <p:sp>
          <p:nvSpPr>
            <p:cNvPr id="29" name="Google Shape;1424;p35">
              <a:extLst>
                <a:ext uri="{FF2B5EF4-FFF2-40B4-BE49-F238E27FC236}">
                  <a16:creationId xmlns:a16="http://schemas.microsoft.com/office/drawing/2014/main" id="{C26FFD55-B6BF-8F3E-B22E-057344485F78}"/>
                </a:ext>
              </a:extLst>
            </p:cNvPr>
            <p:cNvSpPr/>
            <p:nvPr/>
          </p:nvSpPr>
          <p:spPr>
            <a:xfrm rot="10800000" flipH="1">
              <a:off x="576558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0" name="Google Shape;1425;p35">
              <a:extLst>
                <a:ext uri="{FF2B5EF4-FFF2-40B4-BE49-F238E27FC236}">
                  <a16:creationId xmlns:a16="http://schemas.microsoft.com/office/drawing/2014/main" id="{50CA4EFE-534E-BD91-2294-063C6BAAB228}"/>
                </a:ext>
              </a:extLst>
            </p:cNvPr>
            <p:cNvCxnSpPr>
              <a:stCxn id="31" idx="3"/>
              <a:endCxn id="32" idx="1"/>
            </p:cNvCxnSpPr>
            <p:nvPr/>
          </p:nvCxnSpPr>
          <p:spPr>
            <a:xfrm>
              <a:off x="3378413" y="1782175"/>
              <a:ext cx="2069700" cy="0"/>
            </a:xfrm>
            <a:prstGeom prst="straightConnector1">
              <a:avLst/>
            </a:prstGeom>
            <a:noFill/>
            <a:ln w="9525" cap="flat" cmpd="sng">
              <a:solidFill>
                <a:schemeClr val="dk1"/>
              </a:solidFill>
              <a:prstDash val="solid"/>
              <a:round/>
              <a:headEnd type="none" w="med" len="med"/>
              <a:tailEnd type="none" w="med" len="med"/>
            </a:ln>
          </p:spPr>
        </p:cxnSp>
        <p:sp>
          <p:nvSpPr>
            <p:cNvPr id="31" name="Google Shape;1426;p35">
              <a:extLst>
                <a:ext uri="{FF2B5EF4-FFF2-40B4-BE49-F238E27FC236}">
                  <a16:creationId xmlns:a16="http://schemas.microsoft.com/office/drawing/2014/main" id="{C91F3CB4-C9F7-599D-8CC7-007E58FE47F8}"/>
                </a:ext>
              </a:extLst>
            </p:cNvPr>
            <p:cNvSpPr/>
            <p:nvPr/>
          </p:nvSpPr>
          <p:spPr>
            <a:xfrm rot="10800000" flipH="1">
              <a:off x="3331613"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 name="Google Shape;1423;p35">
              <a:extLst>
                <a:ext uri="{FF2B5EF4-FFF2-40B4-BE49-F238E27FC236}">
                  <a16:creationId xmlns:a16="http://schemas.microsoft.com/office/drawing/2014/main" id="{4C6CBCD8-2D13-6842-E4D9-ADEC7ADEAD53}"/>
                </a:ext>
              </a:extLst>
            </p:cNvPr>
            <p:cNvSpPr/>
            <p:nvPr/>
          </p:nvSpPr>
          <p:spPr>
            <a:xfrm rot="10800000" flipH="1">
              <a:off x="5448038" y="17587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3" name="Google Shape;1427;p35">
              <a:extLst>
                <a:ext uri="{FF2B5EF4-FFF2-40B4-BE49-F238E27FC236}">
                  <a16:creationId xmlns:a16="http://schemas.microsoft.com/office/drawing/2014/main" id="{7A6A4F99-03F1-F6B4-CCEF-C235A516D71D}"/>
                </a:ext>
              </a:extLst>
            </p:cNvPr>
            <p:cNvCxnSpPr>
              <a:stCxn id="34" idx="6"/>
              <a:endCxn id="31" idx="1"/>
            </p:cNvCxnSpPr>
            <p:nvPr/>
          </p:nvCxnSpPr>
          <p:spPr>
            <a:xfrm>
              <a:off x="3060938" y="1782175"/>
              <a:ext cx="270600" cy="0"/>
            </a:xfrm>
            <a:prstGeom prst="straightConnector1">
              <a:avLst/>
            </a:prstGeom>
            <a:noFill/>
            <a:ln w="9525" cap="flat" cmpd="sng">
              <a:solidFill>
                <a:schemeClr val="accent3"/>
              </a:solidFill>
              <a:prstDash val="solid"/>
              <a:round/>
              <a:headEnd type="none" w="med" len="med"/>
              <a:tailEnd type="none" w="med" len="med"/>
            </a:ln>
          </p:spPr>
        </p:cxnSp>
        <p:sp>
          <p:nvSpPr>
            <p:cNvPr id="34" name="Google Shape;1428;p35">
              <a:extLst>
                <a:ext uri="{FF2B5EF4-FFF2-40B4-BE49-F238E27FC236}">
                  <a16:creationId xmlns:a16="http://schemas.microsoft.com/office/drawing/2014/main" id="{4A7AD526-942B-98E5-7BFA-486F63EC828E}"/>
                </a:ext>
              </a:extLst>
            </p:cNvPr>
            <p:cNvSpPr/>
            <p:nvPr/>
          </p:nvSpPr>
          <p:spPr>
            <a:xfrm rot="10800000" flipH="1">
              <a:off x="3014138" y="175877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48" name="Google Shape;1418;p35">
            <a:extLst>
              <a:ext uri="{FF2B5EF4-FFF2-40B4-BE49-F238E27FC236}">
                <a16:creationId xmlns:a16="http://schemas.microsoft.com/office/drawing/2014/main" id="{9A6854F1-2A72-7FD0-86DE-77D9313A8648}"/>
              </a:ext>
            </a:extLst>
          </p:cNvPr>
          <p:cNvSpPr txBox="1">
            <a:spLocks/>
          </p:cNvSpPr>
          <p:nvPr/>
        </p:nvSpPr>
        <p:spPr>
          <a:xfrm>
            <a:off x="3046093" y="1246780"/>
            <a:ext cx="3006590" cy="3852484"/>
          </a:xfrm>
          <a:prstGeom prst="rect">
            <a:avLst/>
          </a:prstGeom>
          <a:noFill/>
          <a:ln>
            <a:noFill/>
          </a:ln>
        </p:spPr>
        <p:txBody>
          <a:bodyPr spcFirstLastPara="1" wrap="square" lIns="91425" tIns="91425" rIns="91425" bIns="91425" anchor="t" anchorCtr="0">
            <a:noAutofit/>
          </a:bodyPr>
          <a:lstStyle/>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May inadvertently hinder student engagement and comprehension, as it places pressure on students to respond quickly and may not allow adequate time for them to process information and articulate their thoughts fully.</a:t>
            </a: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endParaRPr lang="en-US" sz="2200"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Concurs with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İnceçay</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(2010); Xie (2011).</a:t>
            </a:r>
          </a:p>
        </p:txBody>
      </p:sp>
      <p:sp>
        <p:nvSpPr>
          <p:cNvPr id="50" name="Google Shape;1418;p35">
            <a:extLst>
              <a:ext uri="{FF2B5EF4-FFF2-40B4-BE49-F238E27FC236}">
                <a16:creationId xmlns:a16="http://schemas.microsoft.com/office/drawing/2014/main" id="{9A6854F1-2A72-7FD0-86DE-77D9313A8648}"/>
              </a:ext>
            </a:extLst>
          </p:cNvPr>
          <p:cNvSpPr txBox="1">
            <a:spLocks/>
          </p:cNvSpPr>
          <p:nvPr/>
        </p:nvSpPr>
        <p:spPr>
          <a:xfrm>
            <a:off x="6132193" y="1246780"/>
            <a:ext cx="2938508" cy="3852484"/>
          </a:xfrm>
          <a:prstGeom prst="rect">
            <a:avLst/>
          </a:prstGeom>
          <a:noFill/>
          <a:ln>
            <a:noFill/>
          </a:ln>
        </p:spPr>
        <p:txBody>
          <a:bodyPr spcFirstLastPara="1" wrap="square" lIns="91425" tIns="91425" rIns="91425" bIns="91425" anchor="t" anchorCtr="0">
            <a:noAutofit/>
          </a:bodyPr>
          <a:lstStyle/>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Disrupt the natural flow of the student’s response, potentially restricting the opportunity for students to elaborate on their ideas, offer alternative interpretations, or engage in meaningful dialogue. </a:t>
            </a:r>
          </a:p>
          <a:p>
            <a:pPr indent="177800" algn="just">
              <a:spcAft>
                <a:spcPts val="400"/>
              </a:spcAft>
              <a:buClrTx/>
              <a:buFont typeface="Courier New" panose="02070309020205020404" pitchFamily="49" charset="0"/>
              <a:buChar char="o"/>
            </a:pPr>
            <a:r>
              <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Can hinder students’ critical thinking skills and their ability to construct coherent arguments or explanations independently.</a:t>
            </a:r>
          </a:p>
          <a:p>
            <a:pPr algn="just">
              <a:spcAft>
                <a:spcPts val="400"/>
              </a:spcAft>
              <a:buClrTx/>
            </a:pPr>
            <a:endParaRPr lang="en-US"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a:p>
            <a:pPr algn="just">
              <a:spcAft>
                <a:spcPts val="400"/>
              </a:spcAft>
              <a:buClrTx/>
            </a:pP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Concurs with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Yaqubi</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&amp; </a:t>
            </a:r>
            <a:r>
              <a:rPr lang="en-US" dirty="0" err="1">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Rokni</a:t>
            </a:r>
            <a:r>
              <a:rPr lang="en-US" dirty="0">
                <a:solidFill>
                  <a:sysClr val="windowText" lastClr="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(2013).</a:t>
            </a:r>
          </a:p>
        </p:txBody>
      </p:sp>
      <p:sp>
        <p:nvSpPr>
          <p:cNvPr id="52" name="Google Shape;1417;p35">
            <a:extLst>
              <a:ext uri="{FF2B5EF4-FFF2-40B4-BE49-F238E27FC236}">
                <a16:creationId xmlns:a16="http://schemas.microsoft.com/office/drawing/2014/main" id="{520FD5FA-B058-B9D8-5733-784B594E90B4}"/>
              </a:ext>
            </a:extLst>
          </p:cNvPr>
          <p:cNvSpPr txBox="1">
            <a:spLocks noGrp="1"/>
          </p:cNvSpPr>
          <p:nvPr>
            <p:ph type="title"/>
          </p:nvPr>
        </p:nvSpPr>
        <p:spPr>
          <a:xfrm>
            <a:off x="12179" y="111236"/>
            <a:ext cx="9101635" cy="421613"/>
          </a:xfrm>
          <a:prstGeom prst="rect">
            <a:avLst/>
          </a:prstGeom>
          <a:blipFill>
            <a:blip r:embed="rId3"/>
            <a:stretch>
              <a:fillRect/>
            </a:stretch>
          </a:blipFill>
        </p:spPr>
        <p:txBody>
          <a:bodyPr spcFirstLastPara="1" wrap="square" lIns="91425" tIns="91425" rIns="91425" bIns="91425" anchor="ctr" anchorCtr="0">
            <a:noAutofit/>
          </a:bodyPr>
          <a:lstStyle/>
          <a:p>
            <a:pPr lvl="0" algn="l"/>
            <a:r>
              <a:rPr lang="en-US" sz="2000" dirty="0"/>
              <a:t>4.2 Features of Teacher Talk Hindering Learners’ Learning Engagement</a:t>
            </a:r>
            <a:endParaRPr sz="2400" dirty="0"/>
          </a:p>
        </p:txBody>
      </p:sp>
      <p:grpSp>
        <p:nvGrpSpPr>
          <p:cNvPr id="2" name="Group 1">
            <a:extLst>
              <a:ext uri="{FF2B5EF4-FFF2-40B4-BE49-F238E27FC236}">
                <a16:creationId xmlns:a16="http://schemas.microsoft.com/office/drawing/2014/main" id="{E423430E-CD23-9051-4107-EF95ECF71151}"/>
              </a:ext>
            </a:extLst>
          </p:cNvPr>
          <p:cNvGrpSpPr/>
          <p:nvPr/>
        </p:nvGrpSpPr>
        <p:grpSpPr>
          <a:xfrm>
            <a:off x="6601358" y="3946989"/>
            <a:ext cx="2480775" cy="1152275"/>
            <a:chOff x="6601358" y="3946989"/>
            <a:chExt cx="2480775" cy="1152275"/>
          </a:xfrm>
        </p:grpSpPr>
        <p:grpSp>
          <p:nvGrpSpPr>
            <p:cNvPr id="3" name="Google Shape;1353;p32">
              <a:extLst>
                <a:ext uri="{FF2B5EF4-FFF2-40B4-BE49-F238E27FC236}">
                  <a16:creationId xmlns:a16="http://schemas.microsoft.com/office/drawing/2014/main" id="{2B94F4BA-BB3B-AB25-6569-DC30878C8C20}"/>
                </a:ext>
              </a:extLst>
            </p:cNvPr>
            <p:cNvGrpSpPr/>
            <p:nvPr/>
          </p:nvGrpSpPr>
          <p:grpSpPr>
            <a:xfrm rot="10800000" flipH="1">
              <a:off x="6601358" y="3946989"/>
              <a:ext cx="2480775" cy="1152275"/>
              <a:chOff x="5549625" y="705725"/>
              <a:chExt cx="2480775" cy="1152275"/>
            </a:xfrm>
          </p:grpSpPr>
          <p:sp>
            <p:nvSpPr>
              <p:cNvPr id="53" name="Google Shape;1354;p32">
                <a:extLst>
                  <a:ext uri="{FF2B5EF4-FFF2-40B4-BE49-F238E27FC236}">
                    <a16:creationId xmlns:a16="http://schemas.microsoft.com/office/drawing/2014/main" id="{05692646-7F9C-8DC7-94A6-53FED1001BBB}"/>
                  </a:ext>
                </a:extLst>
              </p:cNvPr>
              <p:cNvSpPr/>
              <p:nvPr/>
            </p:nvSpPr>
            <p:spPr>
              <a:xfrm>
                <a:off x="7983600" y="10158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54" name="Google Shape;1355;p32">
                <a:extLst>
                  <a:ext uri="{FF2B5EF4-FFF2-40B4-BE49-F238E27FC236}">
                    <a16:creationId xmlns:a16="http://schemas.microsoft.com/office/drawing/2014/main" id="{99182388-7CA5-C3FB-1D44-87A4A74FB346}"/>
                  </a:ext>
                </a:extLst>
              </p:cNvPr>
              <p:cNvGrpSpPr/>
              <p:nvPr/>
            </p:nvGrpSpPr>
            <p:grpSpPr>
              <a:xfrm>
                <a:off x="5549625" y="705725"/>
                <a:ext cx="2480775" cy="1152275"/>
                <a:chOff x="5549625" y="705725"/>
                <a:chExt cx="2480775" cy="1152275"/>
              </a:xfrm>
            </p:grpSpPr>
            <p:cxnSp>
              <p:nvCxnSpPr>
                <p:cNvPr id="55" name="Google Shape;1356;p32">
                  <a:extLst>
                    <a:ext uri="{FF2B5EF4-FFF2-40B4-BE49-F238E27FC236}">
                      <a16:creationId xmlns:a16="http://schemas.microsoft.com/office/drawing/2014/main" id="{A685359E-3AAC-1011-1F42-EB44CAB828C9}"/>
                    </a:ext>
                  </a:extLst>
                </p:cNvPr>
                <p:cNvCxnSpPr>
                  <a:stCxn id="59" idx="3"/>
                  <a:endCxn id="56" idx="2"/>
                </p:cNvCxnSpPr>
                <p:nvPr/>
              </p:nvCxnSpPr>
              <p:spPr>
                <a:xfrm>
                  <a:off x="7712850" y="729125"/>
                  <a:ext cx="270900" cy="0"/>
                </a:xfrm>
                <a:prstGeom prst="straightConnector1">
                  <a:avLst/>
                </a:prstGeom>
                <a:noFill/>
                <a:ln w="9525" cap="flat" cmpd="sng">
                  <a:solidFill>
                    <a:schemeClr val="accent3"/>
                  </a:solidFill>
                  <a:prstDash val="solid"/>
                  <a:round/>
                  <a:headEnd type="none" w="med" len="med"/>
                  <a:tailEnd type="none" w="med" len="med"/>
                </a:ln>
              </p:spPr>
            </p:cxnSp>
            <p:sp>
              <p:nvSpPr>
                <p:cNvPr id="56" name="Google Shape;1358;p32">
                  <a:extLst>
                    <a:ext uri="{FF2B5EF4-FFF2-40B4-BE49-F238E27FC236}">
                      <a16:creationId xmlns:a16="http://schemas.microsoft.com/office/drawing/2014/main" id="{4FF627C1-7DA4-CEAC-9468-8E6C1D33A440}"/>
                    </a:ext>
                  </a:extLst>
                </p:cNvPr>
                <p:cNvSpPr/>
                <p:nvPr/>
              </p:nvSpPr>
              <p:spPr>
                <a:xfrm>
                  <a:off x="7983600" y="70572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7" name="Google Shape;1359;p32">
                  <a:extLst>
                    <a:ext uri="{FF2B5EF4-FFF2-40B4-BE49-F238E27FC236}">
                      <a16:creationId xmlns:a16="http://schemas.microsoft.com/office/drawing/2014/main" id="{2F70D3AE-B46E-8A38-2558-DD6AAA117F54}"/>
                    </a:ext>
                  </a:extLst>
                </p:cNvPr>
                <p:cNvCxnSpPr>
                  <a:stCxn id="58" idx="3"/>
                  <a:endCxn id="59" idx="1"/>
                </p:cNvCxnSpPr>
                <p:nvPr/>
              </p:nvCxnSpPr>
              <p:spPr>
                <a:xfrm>
                  <a:off x="5596425" y="729125"/>
                  <a:ext cx="2069700" cy="0"/>
                </a:xfrm>
                <a:prstGeom prst="straightConnector1">
                  <a:avLst/>
                </a:prstGeom>
                <a:noFill/>
                <a:ln w="9525" cap="flat" cmpd="sng">
                  <a:solidFill>
                    <a:schemeClr val="dk1"/>
                  </a:solidFill>
                  <a:prstDash val="solid"/>
                  <a:round/>
                  <a:headEnd type="none" w="med" len="med"/>
                  <a:tailEnd type="none" w="med" len="med"/>
                </a:ln>
              </p:spPr>
            </p:cxnSp>
            <p:sp>
              <p:nvSpPr>
                <p:cNvPr id="58" name="Google Shape;1360;p32">
                  <a:extLst>
                    <a:ext uri="{FF2B5EF4-FFF2-40B4-BE49-F238E27FC236}">
                      <a16:creationId xmlns:a16="http://schemas.microsoft.com/office/drawing/2014/main" id="{D4E84728-42D3-31FE-3A77-99789605559E}"/>
                    </a:ext>
                  </a:extLst>
                </p:cNvPr>
                <p:cNvSpPr/>
                <p:nvPr/>
              </p:nvSpPr>
              <p:spPr>
                <a:xfrm>
                  <a:off x="5549625"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 name="Google Shape;1357;p32">
                  <a:extLst>
                    <a:ext uri="{FF2B5EF4-FFF2-40B4-BE49-F238E27FC236}">
                      <a16:creationId xmlns:a16="http://schemas.microsoft.com/office/drawing/2014/main" id="{C5BA86B4-D0E0-89E0-AB1B-6CFC26496732}"/>
                    </a:ext>
                  </a:extLst>
                </p:cNvPr>
                <p:cNvSpPr/>
                <p:nvPr/>
              </p:nvSpPr>
              <p:spPr>
                <a:xfrm>
                  <a:off x="7666050"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0" name="Google Shape;1361;p32">
                  <a:extLst>
                    <a:ext uri="{FF2B5EF4-FFF2-40B4-BE49-F238E27FC236}">
                      <a16:creationId xmlns:a16="http://schemas.microsoft.com/office/drawing/2014/main" id="{820540A2-5974-77D0-2036-EF27BACEA0CA}"/>
                    </a:ext>
                  </a:extLst>
                </p:cNvPr>
                <p:cNvSpPr/>
                <p:nvPr/>
              </p:nvSpPr>
              <p:spPr>
                <a:xfrm>
                  <a:off x="7983600" y="1811200"/>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1" name="Google Shape;1362;p32">
                  <a:extLst>
                    <a:ext uri="{FF2B5EF4-FFF2-40B4-BE49-F238E27FC236}">
                      <a16:creationId xmlns:a16="http://schemas.microsoft.com/office/drawing/2014/main" id="{8F7D1741-55BA-D13C-CFA1-4F1377E3D990}"/>
                    </a:ext>
                  </a:extLst>
                </p:cNvPr>
                <p:cNvCxnSpPr>
                  <a:stCxn id="53" idx="2"/>
                  <a:endCxn id="60" idx="0"/>
                </p:cNvCxnSpPr>
                <p:nvPr/>
              </p:nvCxnSpPr>
              <p:spPr>
                <a:xfrm>
                  <a:off x="8007000" y="1062675"/>
                  <a:ext cx="0" cy="74850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1363;p32">
                  <a:extLst>
                    <a:ext uri="{FF2B5EF4-FFF2-40B4-BE49-F238E27FC236}">
                      <a16:creationId xmlns:a16="http://schemas.microsoft.com/office/drawing/2014/main" id="{CC634CAA-5B07-53B7-D7A6-B4E8BDD1B386}"/>
                    </a:ext>
                  </a:extLst>
                </p:cNvPr>
                <p:cNvCxnSpPr>
                  <a:stCxn id="59" idx="3"/>
                  <a:endCxn id="53" idx="0"/>
                </p:cNvCxnSpPr>
                <p:nvPr/>
              </p:nvCxnSpPr>
              <p:spPr>
                <a:xfrm>
                  <a:off x="7712850" y="729125"/>
                  <a:ext cx="294300" cy="286800"/>
                </a:xfrm>
                <a:prstGeom prst="curvedConnector2">
                  <a:avLst/>
                </a:prstGeom>
                <a:noFill/>
                <a:ln w="9525" cap="flat" cmpd="sng">
                  <a:solidFill>
                    <a:schemeClr val="dk1"/>
                  </a:solidFill>
                  <a:prstDash val="solid"/>
                  <a:round/>
                  <a:headEnd type="none" w="med" len="med"/>
                  <a:tailEnd type="none" w="med" len="med"/>
                </a:ln>
              </p:spPr>
            </p:cxnSp>
          </p:grpSp>
        </p:grpSp>
        <p:grpSp>
          <p:nvGrpSpPr>
            <p:cNvPr id="7" name="Google Shape;1469;p38">
              <a:extLst>
                <a:ext uri="{FF2B5EF4-FFF2-40B4-BE49-F238E27FC236}">
                  <a16:creationId xmlns:a16="http://schemas.microsoft.com/office/drawing/2014/main" id="{E8DD3467-4D83-250D-2EFE-6114B332021E}"/>
                </a:ext>
              </a:extLst>
            </p:cNvPr>
            <p:cNvGrpSpPr/>
            <p:nvPr/>
          </p:nvGrpSpPr>
          <p:grpSpPr>
            <a:xfrm>
              <a:off x="8449902" y="4584388"/>
              <a:ext cx="461831" cy="364950"/>
              <a:chOff x="3211865" y="1942293"/>
              <a:chExt cx="461831" cy="364950"/>
            </a:xfrm>
          </p:grpSpPr>
          <p:sp>
            <p:nvSpPr>
              <p:cNvPr id="49" name="Google Shape;1470;p38">
                <a:extLst>
                  <a:ext uri="{FF2B5EF4-FFF2-40B4-BE49-F238E27FC236}">
                    <a16:creationId xmlns:a16="http://schemas.microsoft.com/office/drawing/2014/main" id="{9C82FA4A-D023-A801-8836-02CF26888FC7}"/>
                  </a:ext>
                </a:extLst>
              </p:cNvPr>
              <p:cNvSpPr/>
              <p:nvPr/>
            </p:nvSpPr>
            <p:spPr>
              <a:xfrm>
                <a:off x="3267422" y="2157929"/>
                <a:ext cx="117574" cy="100643"/>
              </a:xfrm>
              <a:custGeom>
                <a:avLst/>
                <a:gdLst/>
                <a:ahLst/>
                <a:cxnLst/>
                <a:rect l="l" t="t" r="r" b="b"/>
                <a:pathLst>
                  <a:path w="119062" h="101917" extrusionOk="0">
                    <a:moveTo>
                      <a:pt x="119062" y="62865"/>
                    </a:moveTo>
                    <a:lnTo>
                      <a:pt x="60007" y="0"/>
                    </a:lnTo>
                    <a:lnTo>
                      <a:pt x="0" y="62865"/>
                    </a:lnTo>
                    <a:lnTo>
                      <a:pt x="27623" y="62865"/>
                    </a:lnTo>
                    <a:lnTo>
                      <a:pt x="27623" y="101917"/>
                    </a:lnTo>
                    <a:lnTo>
                      <a:pt x="91440" y="101917"/>
                    </a:lnTo>
                    <a:lnTo>
                      <a:pt x="91440" y="62865"/>
                    </a:lnTo>
                    <a:lnTo>
                      <a:pt x="119062" y="62865"/>
                    </a:ln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1471;p38">
                <a:extLst>
                  <a:ext uri="{FF2B5EF4-FFF2-40B4-BE49-F238E27FC236}">
                    <a16:creationId xmlns:a16="http://schemas.microsoft.com/office/drawing/2014/main" id="{4B34D171-F392-40C5-F476-EE243210B741}"/>
                  </a:ext>
                </a:extLst>
              </p:cNvPr>
              <p:cNvSpPr/>
              <p:nvPr/>
            </p:nvSpPr>
            <p:spPr>
              <a:xfrm>
                <a:off x="3211865" y="1942293"/>
                <a:ext cx="461831" cy="364950"/>
              </a:xfrm>
              <a:custGeom>
                <a:avLst/>
                <a:gdLst/>
                <a:ahLst/>
                <a:cxnLst/>
                <a:rect l="l" t="t" r="r" b="b"/>
                <a:pathLst>
                  <a:path w="467677" h="369570" extrusionOk="0">
                    <a:moveTo>
                      <a:pt x="397193" y="369570"/>
                    </a:moveTo>
                    <a:lnTo>
                      <a:pt x="70485" y="369570"/>
                    </a:lnTo>
                    <a:cubicBezTo>
                      <a:pt x="31433" y="369570"/>
                      <a:pt x="0" y="338138"/>
                      <a:pt x="0" y="299085"/>
                    </a:cubicBezTo>
                    <a:lnTo>
                      <a:pt x="0" y="70485"/>
                    </a:lnTo>
                    <a:cubicBezTo>
                      <a:pt x="0" y="31433"/>
                      <a:pt x="31433" y="0"/>
                      <a:pt x="70485" y="0"/>
                    </a:cubicBezTo>
                    <a:lnTo>
                      <a:pt x="397193" y="0"/>
                    </a:lnTo>
                    <a:cubicBezTo>
                      <a:pt x="436245" y="0"/>
                      <a:pt x="467677" y="31433"/>
                      <a:pt x="467677" y="70485"/>
                    </a:cubicBezTo>
                    <a:lnTo>
                      <a:pt x="467677" y="299085"/>
                    </a:lnTo>
                    <a:cubicBezTo>
                      <a:pt x="467677" y="338138"/>
                      <a:pt x="436245" y="369570"/>
                      <a:pt x="397193"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98760593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500"/>
                                        <p:tgtEl>
                                          <p:spTgt spid="5"/>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up)">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up)">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up)">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nodePh="1">
                                  <p:stCondLst>
                                    <p:cond delay="0"/>
                                  </p:stCondLst>
                                  <p:endCondLst>
                                    <p:cond evt="begin" delay="0">
                                      <p:tn val="33"/>
                                    </p:cond>
                                  </p:end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wipe(up)">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nodePh="1">
                                  <p:stCondLst>
                                    <p:cond delay="0"/>
                                  </p:stCondLst>
                                  <p:endCondLst>
                                    <p:cond evt="begin" delay="0">
                                      <p:tn val="38"/>
                                    </p:cond>
                                  </p:end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wipe(up)">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8">
                                            <p:txEl>
                                              <p:pRg st="0" end="0"/>
                                            </p:txEl>
                                          </p:spTgt>
                                        </p:tgtEl>
                                        <p:attrNameLst>
                                          <p:attrName>style.visibility</p:attrName>
                                        </p:attrNameLst>
                                      </p:cBhvr>
                                      <p:to>
                                        <p:strVal val="visible"/>
                                      </p:to>
                                    </p:set>
                                    <p:animEffect transition="in" filter="wipe(up)">
                                      <p:cBhvr>
                                        <p:cTn id="45" dur="500"/>
                                        <p:tgtEl>
                                          <p:spTgt spid="4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8">
                                            <p:txEl>
                                              <p:pRg st="5" end="5"/>
                                            </p:txEl>
                                          </p:spTgt>
                                        </p:tgtEl>
                                        <p:attrNameLst>
                                          <p:attrName>style.visibility</p:attrName>
                                        </p:attrNameLst>
                                      </p:cBhvr>
                                      <p:to>
                                        <p:strVal val="visible"/>
                                      </p:to>
                                    </p:set>
                                    <p:animEffect transition="in" filter="wipe(up)">
                                      <p:cBhvr>
                                        <p:cTn id="50" dur="500"/>
                                        <p:tgtEl>
                                          <p:spTgt spid="48">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50">
                                            <p:txEl>
                                              <p:pRg st="0" end="0"/>
                                            </p:txEl>
                                          </p:spTgt>
                                        </p:tgtEl>
                                        <p:attrNameLst>
                                          <p:attrName>style.visibility</p:attrName>
                                        </p:attrNameLst>
                                      </p:cBhvr>
                                      <p:to>
                                        <p:strVal val="visible"/>
                                      </p:to>
                                    </p:set>
                                    <p:animEffect transition="in" filter="wipe(up)">
                                      <p:cBhvr>
                                        <p:cTn id="55" dur="500"/>
                                        <p:tgtEl>
                                          <p:spTgt spid="5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50">
                                            <p:txEl>
                                              <p:pRg st="1" end="1"/>
                                            </p:txEl>
                                          </p:spTgt>
                                        </p:tgtEl>
                                        <p:attrNameLst>
                                          <p:attrName>style.visibility</p:attrName>
                                        </p:attrNameLst>
                                      </p:cBhvr>
                                      <p:to>
                                        <p:strVal val="visible"/>
                                      </p:to>
                                    </p:set>
                                    <p:animEffect transition="in" filter="wipe(up)">
                                      <p:cBhvr>
                                        <p:cTn id="60" dur="500"/>
                                        <p:tgtEl>
                                          <p:spTgt spid="50">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50">
                                            <p:txEl>
                                              <p:pRg st="3" end="3"/>
                                            </p:txEl>
                                          </p:spTgt>
                                        </p:tgtEl>
                                        <p:attrNameLst>
                                          <p:attrName>style.visibility</p:attrName>
                                        </p:attrNameLst>
                                      </p:cBhvr>
                                      <p:to>
                                        <p:strVal val="visible"/>
                                      </p:to>
                                    </p:set>
                                    <p:animEffect transition="in" filter="wipe(up)">
                                      <p:cBhvr>
                                        <p:cTn id="65" dur="500"/>
                                        <p:tgtEl>
                                          <p:spTgt spid="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build="p"/>
      <p:bldP spid="9" grpId="0" build="p"/>
      <p:bldP spid="10" grpId="0" build="p"/>
      <p:bldP spid="48" grpId="0" build="p"/>
      <p:bldP spid="5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33"/>
          <p:cNvSpPr txBox="1">
            <a:spLocks noGrp="1"/>
          </p:cNvSpPr>
          <p:nvPr>
            <p:ph type="title"/>
          </p:nvPr>
        </p:nvSpPr>
        <p:spPr>
          <a:xfrm>
            <a:off x="851923" y="2383038"/>
            <a:ext cx="3788184" cy="1318200"/>
          </a:xfrm>
          <a:prstGeom prst="rect">
            <a:avLst/>
          </a:prstGeom>
        </p:spPr>
        <p:txBody>
          <a:bodyPr spcFirstLastPara="1" wrap="square" lIns="91425" tIns="91425" rIns="91425" bIns="91425" anchor="t" anchorCtr="0">
            <a:noAutofit/>
          </a:bodyPr>
          <a:lstStyle/>
          <a:p>
            <a:pPr lvl="0"/>
            <a:r>
              <a:rPr lang="en-US" dirty="0"/>
              <a:t>LIMITATIONS &amp; SUGGESTIONS</a:t>
            </a:r>
          </a:p>
        </p:txBody>
      </p:sp>
      <p:sp>
        <p:nvSpPr>
          <p:cNvPr id="1369" name="Google Shape;1369;p33"/>
          <p:cNvSpPr txBox="1">
            <a:spLocks noGrp="1"/>
          </p:cNvSpPr>
          <p:nvPr>
            <p:ph type="title" idx="2"/>
          </p:nvPr>
        </p:nvSpPr>
        <p:spPr>
          <a:xfrm>
            <a:off x="2075248" y="1452438"/>
            <a:ext cx="1158900" cy="112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05</a:t>
            </a:r>
            <a:endParaRPr dirty="0"/>
          </a:p>
        </p:txBody>
      </p:sp>
      <p:grpSp>
        <p:nvGrpSpPr>
          <p:cNvPr id="1371" name="Google Shape;1371;p33"/>
          <p:cNvGrpSpPr/>
          <p:nvPr/>
        </p:nvGrpSpPr>
        <p:grpSpPr>
          <a:xfrm>
            <a:off x="7995172" y="2571750"/>
            <a:ext cx="461831" cy="1808487"/>
            <a:chOff x="722962" y="690887"/>
            <a:chExt cx="461831" cy="1808487"/>
          </a:xfrm>
        </p:grpSpPr>
        <p:grpSp>
          <p:nvGrpSpPr>
            <p:cNvPr id="1372" name="Google Shape;1372;p33"/>
            <p:cNvGrpSpPr/>
            <p:nvPr/>
          </p:nvGrpSpPr>
          <p:grpSpPr>
            <a:xfrm>
              <a:off x="722962" y="2134424"/>
              <a:ext cx="461831" cy="364950"/>
              <a:chOff x="3211865" y="1942293"/>
              <a:chExt cx="461831" cy="364950"/>
            </a:xfrm>
          </p:grpSpPr>
          <p:sp>
            <p:nvSpPr>
              <p:cNvPr id="1373" name="Google Shape;1373;p33"/>
              <p:cNvSpPr/>
              <p:nvPr/>
            </p:nvSpPr>
            <p:spPr>
              <a:xfrm>
                <a:off x="3267422" y="2157929"/>
                <a:ext cx="117574" cy="100643"/>
              </a:xfrm>
              <a:custGeom>
                <a:avLst/>
                <a:gdLst/>
                <a:ahLst/>
                <a:cxnLst/>
                <a:rect l="l" t="t" r="r" b="b"/>
                <a:pathLst>
                  <a:path w="119062" h="101917" extrusionOk="0">
                    <a:moveTo>
                      <a:pt x="119062" y="62865"/>
                    </a:moveTo>
                    <a:lnTo>
                      <a:pt x="60007" y="0"/>
                    </a:lnTo>
                    <a:lnTo>
                      <a:pt x="0" y="62865"/>
                    </a:lnTo>
                    <a:lnTo>
                      <a:pt x="27623" y="62865"/>
                    </a:lnTo>
                    <a:lnTo>
                      <a:pt x="27623" y="101917"/>
                    </a:lnTo>
                    <a:lnTo>
                      <a:pt x="91440" y="101917"/>
                    </a:lnTo>
                    <a:lnTo>
                      <a:pt x="91440" y="62865"/>
                    </a:lnTo>
                    <a:lnTo>
                      <a:pt x="119062" y="62865"/>
                    </a:ln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33"/>
              <p:cNvSpPr/>
              <p:nvPr/>
            </p:nvSpPr>
            <p:spPr>
              <a:xfrm>
                <a:off x="3211865" y="1942293"/>
                <a:ext cx="461831" cy="364950"/>
              </a:xfrm>
              <a:custGeom>
                <a:avLst/>
                <a:gdLst/>
                <a:ahLst/>
                <a:cxnLst/>
                <a:rect l="l" t="t" r="r" b="b"/>
                <a:pathLst>
                  <a:path w="467677" h="369570" extrusionOk="0">
                    <a:moveTo>
                      <a:pt x="397193" y="369570"/>
                    </a:moveTo>
                    <a:lnTo>
                      <a:pt x="70485" y="369570"/>
                    </a:lnTo>
                    <a:cubicBezTo>
                      <a:pt x="31433" y="369570"/>
                      <a:pt x="0" y="338138"/>
                      <a:pt x="0" y="299085"/>
                    </a:cubicBezTo>
                    <a:lnTo>
                      <a:pt x="0" y="70485"/>
                    </a:lnTo>
                    <a:cubicBezTo>
                      <a:pt x="0" y="31433"/>
                      <a:pt x="31433" y="0"/>
                      <a:pt x="70485" y="0"/>
                    </a:cubicBezTo>
                    <a:lnTo>
                      <a:pt x="397193" y="0"/>
                    </a:lnTo>
                    <a:cubicBezTo>
                      <a:pt x="436245" y="0"/>
                      <a:pt x="467677" y="31433"/>
                      <a:pt x="467677" y="70485"/>
                    </a:cubicBezTo>
                    <a:lnTo>
                      <a:pt x="467677" y="299085"/>
                    </a:lnTo>
                    <a:cubicBezTo>
                      <a:pt x="467677" y="338138"/>
                      <a:pt x="436245" y="369570"/>
                      <a:pt x="397193"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75" name="Google Shape;1375;p33"/>
            <p:cNvSpPr/>
            <p:nvPr/>
          </p:nvSpPr>
          <p:spPr>
            <a:xfrm>
              <a:off x="722962" y="690887"/>
              <a:ext cx="364949" cy="364950"/>
            </a:xfrm>
            <a:custGeom>
              <a:avLst/>
              <a:gdLst/>
              <a:ahLst/>
              <a:cxnLst/>
              <a:rect l="l" t="t" r="r" b="b"/>
              <a:pathLst>
                <a:path w="369569" h="369570" extrusionOk="0">
                  <a:moveTo>
                    <a:pt x="299085" y="369570"/>
                  </a:moveTo>
                  <a:lnTo>
                    <a:pt x="70485" y="369570"/>
                  </a:lnTo>
                  <a:cubicBezTo>
                    <a:pt x="31433" y="369570"/>
                    <a:pt x="0" y="338138"/>
                    <a:pt x="0" y="299085"/>
                  </a:cubicBezTo>
                  <a:lnTo>
                    <a:pt x="0" y="70485"/>
                  </a:lnTo>
                  <a:cubicBezTo>
                    <a:pt x="0" y="31433"/>
                    <a:pt x="31433" y="0"/>
                    <a:pt x="70485" y="0"/>
                  </a:cubicBezTo>
                  <a:lnTo>
                    <a:pt x="299085" y="0"/>
                  </a:lnTo>
                  <a:cubicBezTo>
                    <a:pt x="338138" y="0"/>
                    <a:pt x="369570" y="31433"/>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100" dirty="0">
                  <a:solidFill>
                    <a:srgbClr val="000000"/>
                  </a:solidFill>
                  <a:latin typeface="Roboto Medium"/>
                  <a:ea typeface="Roboto Medium"/>
                  <a:cs typeface="Roboto Medium"/>
                  <a:sym typeface="Roboto Medium"/>
                </a:rPr>
                <a:t>L</a:t>
              </a:r>
              <a:endParaRPr sz="1100" dirty="0">
                <a:solidFill>
                  <a:srgbClr val="000000"/>
                </a:solidFill>
                <a:latin typeface="Roboto Medium"/>
                <a:ea typeface="Roboto Medium"/>
                <a:cs typeface="Roboto Medium"/>
                <a:sym typeface="Roboto Medium"/>
              </a:endParaRPr>
            </a:p>
          </p:txBody>
        </p:sp>
        <p:sp>
          <p:nvSpPr>
            <p:cNvPr id="1376" name="Google Shape;1376;p33"/>
            <p:cNvSpPr/>
            <p:nvPr/>
          </p:nvSpPr>
          <p:spPr>
            <a:xfrm>
              <a:off x="722962" y="1173950"/>
              <a:ext cx="364949" cy="364949"/>
            </a:xfrm>
            <a:custGeom>
              <a:avLst/>
              <a:gdLst/>
              <a:ahLst/>
              <a:cxnLst/>
              <a:rect l="l" t="t" r="r" b="b"/>
              <a:pathLst>
                <a:path w="369569" h="369569" extrusionOk="0">
                  <a:moveTo>
                    <a:pt x="299085" y="369570"/>
                  </a:moveTo>
                  <a:lnTo>
                    <a:pt x="70485" y="369570"/>
                  </a:lnTo>
                  <a:cubicBezTo>
                    <a:pt x="31433" y="369570"/>
                    <a:pt x="0" y="338137"/>
                    <a:pt x="0" y="299085"/>
                  </a:cubicBezTo>
                  <a:lnTo>
                    <a:pt x="0" y="70485"/>
                  </a:lnTo>
                  <a:cubicBezTo>
                    <a:pt x="0" y="31432"/>
                    <a:pt x="31433" y="0"/>
                    <a:pt x="70485" y="0"/>
                  </a:cubicBezTo>
                  <a:lnTo>
                    <a:pt x="299085" y="0"/>
                  </a:lnTo>
                  <a:cubicBezTo>
                    <a:pt x="338138" y="0"/>
                    <a:pt x="369570" y="31432"/>
                    <a:pt x="369570" y="70485"/>
                  </a:cubicBezTo>
                  <a:lnTo>
                    <a:pt x="369570" y="299085"/>
                  </a:lnTo>
                  <a:cubicBezTo>
                    <a:pt x="369570" y="338137"/>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 sz="1200" dirty="0">
                  <a:solidFill>
                    <a:schemeClr val="dk1"/>
                  </a:solidFill>
                  <a:latin typeface="Roboto Medium"/>
                  <a:ea typeface="Roboto Medium"/>
                  <a:cs typeface="Roboto Medium"/>
                  <a:sym typeface="Roboto Medium"/>
                </a:rPr>
                <a:t>T</a:t>
              </a:r>
              <a:endParaRPr sz="1200" dirty="0">
                <a:solidFill>
                  <a:srgbClr val="000000"/>
                </a:solidFill>
                <a:latin typeface="Roboto Medium"/>
                <a:ea typeface="Roboto Medium"/>
                <a:cs typeface="Roboto Medium"/>
                <a:sym typeface="Roboto Medium"/>
              </a:endParaRPr>
            </a:p>
          </p:txBody>
        </p:sp>
        <p:sp>
          <p:nvSpPr>
            <p:cNvPr id="1377" name="Google Shape;1377;p33"/>
            <p:cNvSpPr/>
            <p:nvPr/>
          </p:nvSpPr>
          <p:spPr>
            <a:xfrm>
              <a:off x="722962" y="1653245"/>
              <a:ext cx="364949" cy="364949"/>
            </a:xfrm>
            <a:custGeom>
              <a:avLst/>
              <a:gdLst/>
              <a:ahLst/>
              <a:cxnLst/>
              <a:rect l="l" t="t" r="r" b="b"/>
              <a:pathLst>
                <a:path w="369569" h="369569" extrusionOk="0">
                  <a:moveTo>
                    <a:pt x="299085" y="369570"/>
                  </a:moveTo>
                  <a:lnTo>
                    <a:pt x="70485" y="369570"/>
                  </a:lnTo>
                  <a:cubicBezTo>
                    <a:pt x="31433" y="369570"/>
                    <a:pt x="0" y="338138"/>
                    <a:pt x="0" y="299085"/>
                  </a:cubicBezTo>
                  <a:lnTo>
                    <a:pt x="0" y="70485"/>
                  </a:lnTo>
                  <a:cubicBezTo>
                    <a:pt x="0" y="31433"/>
                    <a:pt x="31433" y="0"/>
                    <a:pt x="70485" y="0"/>
                  </a:cubicBezTo>
                  <a:lnTo>
                    <a:pt x="299085" y="0"/>
                  </a:lnTo>
                  <a:cubicBezTo>
                    <a:pt x="338138" y="0"/>
                    <a:pt x="369570" y="31433"/>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 sz="1200" dirty="0">
                  <a:solidFill>
                    <a:schemeClr val="dk1"/>
                  </a:solidFill>
                  <a:latin typeface="Roboto Medium"/>
                  <a:ea typeface="Roboto Medium"/>
                  <a:cs typeface="Roboto Medium"/>
                  <a:sym typeface="Roboto Medium"/>
                </a:rPr>
                <a:t>R</a:t>
              </a:r>
              <a:endParaRPr sz="1200" dirty="0">
                <a:solidFill>
                  <a:srgbClr val="000000"/>
                </a:solidFill>
                <a:latin typeface="Roboto Medium"/>
                <a:ea typeface="Roboto Medium"/>
                <a:cs typeface="Roboto Medium"/>
                <a:sym typeface="Roboto Medium"/>
              </a:endParaRPr>
            </a:p>
          </p:txBody>
        </p:sp>
      </p:grpSp>
      <p:grpSp>
        <p:nvGrpSpPr>
          <p:cNvPr id="10" name="Google Shape;1617;p46">
            <a:extLst>
              <a:ext uri="{FF2B5EF4-FFF2-40B4-BE49-F238E27FC236}">
                <a16:creationId xmlns:a16="http://schemas.microsoft.com/office/drawing/2014/main" id="{0888E02E-5891-C923-85FA-E0F11DA59820}"/>
              </a:ext>
            </a:extLst>
          </p:cNvPr>
          <p:cNvGrpSpPr/>
          <p:nvPr/>
        </p:nvGrpSpPr>
        <p:grpSpPr>
          <a:xfrm rot="10800000" flipH="1">
            <a:off x="686997" y="2026713"/>
            <a:ext cx="1152275" cy="2480775"/>
            <a:chOff x="917825" y="828450"/>
            <a:chExt cx="1152275" cy="2480775"/>
          </a:xfrm>
        </p:grpSpPr>
        <p:cxnSp>
          <p:nvCxnSpPr>
            <p:cNvPr id="11" name="Google Shape;1618;p46">
              <a:extLst>
                <a:ext uri="{FF2B5EF4-FFF2-40B4-BE49-F238E27FC236}">
                  <a16:creationId xmlns:a16="http://schemas.microsoft.com/office/drawing/2014/main" id="{B8A7C1EE-C853-1D21-FE78-4EC680D92A8E}"/>
                </a:ext>
              </a:extLst>
            </p:cNvPr>
            <p:cNvCxnSpPr>
              <a:stCxn id="16" idx="2"/>
              <a:endCxn id="18" idx="1"/>
            </p:cNvCxnSpPr>
            <p:nvPr/>
          </p:nvCxnSpPr>
          <p:spPr>
            <a:xfrm>
              <a:off x="941225" y="875250"/>
              <a:ext cx="0" cy="317700"/>
            </a:xfrm>
            <a:prstGeom prst="straightConnector1">
              <a:avLst/>
            </a:prstGeom>
            <a:noFill/>
            <a:ln w="9525" cap="flat" cmpd="sng">
              <a:solidFill>
                <a:schemeClr val="accent3"/>
              </a:solidFill>
              <a:prstDash val="solid"/>
              <a:round/>
              <a:headEnd type="none" w="med" len="med"/>
              <a:tailEnd type="none" w="med" len="med"/>
            </a:ln>
          </p:spPr>
        </p:cxnSp>
        <p:grpSp>
          <p:nvGrpSpPr>
            <p:cNvPr id="12" name="Google Shape;1621;p46">
              <a:extLst>
                <a:ext uri="{FF2B5EF4-FFF2-40B4-BE49-F238E27FC236}">
                  <a16:creationId xmlns:a16="http://schemas.microsoft.com/office/drawing/2014/main" id="{37CA1427-94A1-8E59-5683-E5F94CBF4D22}"/>
                </a:ext>
              </a:extLst>
            </p:cNvPr>
            <p:cNvGrpSpPr/>
            <p:nvPr/>
          </p:nvGrpSpPr>
          <p:grpSpPr>
            <a:xfrm rot="-5400000">
              <a:off x="253575" y="1492700"/>
              <a:ext cx="2480775" cy="1152275"/>
              <a:chOff x="5549625" y="705725"/>
              <a:chExt cx="2480775" cy="1152275"/>
            </a:xfrm>
          </p:grpSpPr>
          <p:sp>
            <p:nvSpPr>
              <p:cNvPr id="14" name="Google Shape;1622;p46">
                <a:extLst>
                  <a:ext uri="{FF2B5EF4-FFF2-40B4-BE49-F238E27FC236}">
                    <a16:creationId xmlns:a16="http://schemas.microsoft.com/office/drawing/2014/main" id="{D79D7310-A713-42B6-78AE-9171E8531773}"/>
                  </a:ext>
                </a:extLst>
              </p:cNvPr>
              <p:cNvSpPr/>
              <p:nvPr/>
            </p:nvSpPr>
            <p:spPr>
              <a:xfrm>
                <a:off x="7983600" y="10158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5" name="Google Shape;1623;p46">
                <a:extLst>
                  <a:ext uri="{FF2B5EF4-FFF2-40B4-BE49-F238E27FC236}">
                    <a16:creationId xmlns:a16="http://schemas.microsoft.com/office/drawing/2014/main" id="{8AE1483A-31D0-796F-377F-71284A84DA31}"/>
                  </a:ext>
                </a:extLst>
              </p:cNvPr>
              <p:cNvGrpSpPr/>
              <p:nvPr/>
            </p:nvGrpSpPr>
            <p:grpSpPr>
              <a:xfrm>
                <a:off x="5549625" y="705725"/>
                <a:ext cx="2480775" cy="1152275"/>
                <a:chOff x="5549625" y="705725"/>
                <a:chExt cx="2480775" cy="1152275"/>
              </a:xfrm>
            </p:grpSpPr>
            <p:sp>
              <p:nvSpPr>
                <p:cNvPr id="16" name="Google Shape;1619;p46">
                  <a:extLst>
                    <a:ext uri="{FF2B5EF4-FFF2-40B4-BE49-F238E27FC236}">
                      <a16:creationId xmlns:a16="http://schemas.microsoft.com/office/drawing/2014/main" id="{835CF0B2-88C1-961F-C2D7-756F6D0A456B}"/>
                    </a:ext>
                  </a:extLst>
                </p:cNvPr>
                <p:cNvSpPr/>
                <p:nvPr/>
              </p:nvSpPr>
              <p:spPr>
                <a:xfrm>
                  <a:off x="7983600" y="70572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 name="Google Shape;1624;p46">
                  <a:extLst>
                    <a:ext uri="{FF2B5EF4-FFF2-40B4-BE49-F238E27FC236}">
                      <a16:creationId xmlns:a16="http://schemas.microsoft.com/office/drawing/2014/main" id="{5C70C556-B7DB-CA88-8778-5B0AB3F04A05}"/>
                    </a:ext>
                  </a:extLst>
                </p:cNvPr>
                <p:cNvSpPr/>
                <p:nvPr/>
              </p:nvSpPr>
              <p:spPr>
                <a:xfrm>
                  <a:off x="5549625"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 name="Google Shape;1620;p46">
                  <a:extLst>
                    <a:ext uri="{FF2B5EF4-FFF2-40B4-BE49-F238E27FC236}">
                      <a16:creationId xmlns:a16="http://schemas.microsoft.com/office/drawing/2014/main" id="{E8ABADEE-6113-821E-83C7-0114F5D2FA2C}"/>
                    </a:ext>
                  </a:extLst>
                </p:cNvPr>
                <p:cNvSpPr/>
                <p:nvPr/>
              </p:nvSpPr>
              <p:spPr>
                <a:xfrm>
                  <a:off x="7666050"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 name="Google Shape;1625;p46">
                  <a:extLst>
                    <a:ext uri="{FF2B5EF4-FFF2-40B4-BE49-F238E27FC236}">
                      <a16:creationId xmlns:a16="http://schemas.microsoft.com/office/drawing/2014/main" id="{46CE0E06-E48F-965E-5CC4-DA488D9787E8}"/>
                    </a:ext>
                  </a:extLst>
                </p:cNvPr>
                <p:cNvSpPr/>
                <p:nvPr/>
              </p:nvSpPr>
              <p:spPr>
                <a:xfrm>
                  <a:off x="7983600" y="1811200"/>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0" name="Google Shape;1626;p46">
                  <a:extLst>
                    <a:ext uri="{FF2B5EF4-FFF2-40B4-BE49-F238E27FC236}">
                      <a16:creationId xmlns:a16="http://schemas.microsoft.com/office/drawing/2014/main" id="{5AAF014B-AAFE-5218-E1CD-B884212EBB70}"/>
                    </a:ext>
                  </a:extLst>
                </p:cNvPr>
                <p:cNvCxnSpPr>
                  <a:stCxn id="14" idx="2"/>
                  <a:endCxn id="19" idx="0"/>
                </p:cNvCxnSpPr>
                <p:nvPr/>
              </p:nvCxnSpPr>
              <p:spPr>
                <a:xfrm rot="5400000">
                  <a:off x="7632750" y="1436925"/>
                  <a:ext cx="748500" cy="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1627;p46">
                  <a:extLst>
                    <a:ext uri="{FF2B5EF4-FFF2-40B4-BE49-F238E27FC236}">
                      <a16:creationId xmlns:a16="http://schemas.microsoft.com/office/drawing/2014/main" id="{E0B0ACFF-2229-5461-2F87-6EDA38B4369B}"/>
                    </a:ext>
                  </a:extLst>
                </p:cNvPr>
                <p:cNvCxnSpPr>
                  <a:stCxn id="18" idx="3"/>
                  <a:endCxn id="14" idx="0"/>
                </p:cNvCxnSpPr>
                <p:nvPr/>
              </p:nvCxnSpPr>
              <p:spPr>
                <a:xfrm>
                  <a:off x="7712850" y="729125"/>
                  <a:ext cx="294300" cy="286800"/>
                </a:xfrm>
                <a:prstGeom prst="curvedConnector2">
                  <a:avLst/>
                </a:prstGeom>
                <a:noFill/>
                <a:ln w="9525" cap="flat" cmpd="sng">
                  <a:solidFill>
                    <a:schemeClr val="dk1"/>
                  </a:solidFill>
                  <a:prstDash val="solid"/>
                  <a:round/>
                  <a:headEnd type="none" w="med" len="med"/>
                  <a:tailEnd type="none" w="med" len="med"/>
                </a:ln>
              </p:spPr>
            </p:cxnSp>
          </p:grpSp>
        </p:grpSp>
        <p:cxnSp>
          <p:nvCxnSpPr>
            <p:cNvPr id="13" name="Google Shape;1628;p46">
              <a:extLst>
                <a:ext uri="{FF2B5EF4-FFF2-40B4-BE49-F238E27FC236}">
                  <a16:creationId xmlns:a16="http://schemas.microsoft.com/office/drawing/2014/main" id="{B7EB58A1-D5EC-77F2-D0DB-9DDC3AC027ED}"/>
                </a:ext>
              </a:extLst>
            </p:cNvPr>
            <p:cNvCxnSpPr>
              <a:stCxn id="18" idx="1"/>
              <a:endCxn id="17" idx="3"/>
            </p:cNvCxnSpPr>
            <p:nvPr/>
          </p:nvCxnSpPr>
          <p:spPr>
            <a:xfrm>
              <a:off x="941225" y="1192800"/>
              <a:ext cx="0" cy="2069700"/>
            </a:xfrm>
            <a:prstGeom prst="straightConnector1">
              <a:avLst/>
            </a:prstGeom>
            <a:noFill/>
            <a:ln w="9525" cap="flat" cmpd="sng">
              <a:solidFill>
                <a:schemeClr val="dk1"/>
              </a:solidFill>
              <a:prstDash val="solid"/>
              <a:round/>
              <a:headEnd type="none" w="med" len="med"/>
              <a:tailEnd type="none" w="med" len="med"/>
            </a:ln>
          </p:spPr>
        </p:cxnSp>
      </p:grpSp>
      <p:pic>
        <p:nvPicPr>
          <p:cNvPr id="5" name="Picture Placeholder 4">
            <a:extLst>
              <a:ext uri="{FF2B5EF4-FFF2-40B4-BE49-F238E27FC236}">
                <a16:creationId xmlns:a16="http://schemas.microsoft.com/office/drawing/2014/main" id="{28128018-90A2-0D54-FB9E-D2AF2BC8129D}"/>
              </a:ext>
            </a:extLst>
          </p:cNvPr>
          <p:cNvPicPr>
            <a:picLocks noGrp="1" noChangeAspect="1"/>
          </p:cNvPicPr>
          <p:nvPr>
            <p:ph type="pic" idx="3"/>
          </p:nvPr>
        </p:nvPicPr>
        <p:blipFill>
          <a:blip r:embed="rId3"/>
          <a:srcRect t="2805" b="2805"/>
          <a:stretch/>
        </p:blipFill>
        <p:spPr>
          <a:xfrm>
            <a:off x="4912100" y="946966"/>
            <a:ext cx="2662500" cy="3384600"/>
          </a:xfrm>
        </p:spPr>
      </p:pic>
      <p:grpSp>
        <p:nvGrpSpPr>
          <p:cNvPr id="1378" name="Google Shape;1378;p33"/>
          <p:cNvGrpSpPr/>
          <p:nvPr/>
        </p:nvGrpSpPr>
        <p:grpSpPr>
          <a:xfrm rot="10800000" flipH="1">
            <a:off x="6662499" y="673717"/>
            <a:ext cx="1697622" cy="1202776"/>
            <a:chOff x="6772516" y="3379450"/>
            <a:chExt cx="1697622" cy="1202776"/>
          </a:xfrm>
        </p:grpSpPr>
        <p:grpSp>
          <p:nvGrpSpPr>
            <p:cNvPr id="1379" name="Google Shape;1379;p33"/>
            <p:cNvGrpSpPr/>
            <p:nvPr/>
          </p:nvGrpSpPr>
          <p:grpSpPr>
            <a:xfrm rot="-5400000">
              <a:off x="7036575" y="3115392"/>
              <a:ext cx="1169505" cy="1697622"/>
              <a:chOff x="5044300" y="1385694"/>
              <a:chExt cx="1028226" cy="1492546"/>
            </a:xfrm>
          </p:grpSpPr>
          <p:sp>
            <p:nvSpPr>
              <p:cNvPr id="1380" name="Google Shape;1380;p33"/>
              <p:cNvSpPr/>
              <p:nvPr/>
            </p:nvSpPr>
            <p:spPr>
              <a:xfrm>
                <a:off x="5248635" y="1666392"/>
                <a:ext cx="799504" cy="1189851"/>
              </a:xfrm>
              <a:custGeom>
                <a:avLst/>
                <a:gdLst/>
                <a:ahLst/>
                <a:cxnLst/>
                <a:rect l="l" t="t" r="r" b="b"/>
                <a:pathLst>
                  <a:path w="809624" h="1204912" extrusionOk="0">
                    <a:moveTo>
                      <a:pt x="0" y="0"/>
                    </a:moveTo>
                    <a:cubicBezTo>
                      <a:pt x="5715" y="512445"/>
                      <a:pt x="337185" y="1005840"/>
                      <a:pt x="809625" y="120491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33"/>
              <p:cNvSpPr/>
              <p:nvPr/>
            </p:nvSpPr>
            <p:spPr>
              <a:xfrm>
                <a:off x="5044300" y="1406500"/>
                <a:ext cx="439257" cy="484405"/>
              </a:xfrm>
              <a:custGeom>
                <a:avLst/>
                <a:gdLst/>
                <a:ahLst/>
                <a:cxnLst/>
                <a:rect l="l" t="t" r="r" b="b"/>
                <a:pathLst>
                  <a:path w="444817" h="490537" extrusionOk="0">
                    <a:moveTo>
                      <a:pt x="444818" y="0"/>
                    </a:moveTo>
                    <a:lnTo>
                      <a:pt x="0" y="490538"/>
                    </a:lnTo>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33"/>
              <p:cNvSpPr/>
              <p:nvPr/>
            </p:nvSpPr>
            <p:spPr>
              <a:xfrm>
                <a:off x="5462054" y="1385694"/>
                <a:ext cx="43261" cy="41562"/>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33"/>
              <p:cNvSpPr/>
              <p:nvPr/>
            </p:nvSpPr>
            <p:spPr>
              <a:xfrm>
                <a:off x="5228861" y="1646618"/>
                <a:ext cx="40445" cy="40445"/>
              </a:xfrm>
              <a:custGeom>
                <a:avLst/>
                <a:gdLst/>
                <a:ahLst/>
                <a:cxnLst/>
                <a:rect l="l" t="t" r="r" b="b"/>
                <a:pathLst>
                  <a:path w="40957" h="40957" extrusionOk="0">
                    <a:moveTo>
                      <a:pt x="0" y="0"/>
                    </a:moveTo>
                    <a:lnTo>
                      <a:pt x="40958" y="0"/>
                    </a:lnTo>
                    <a:lnTo>
                      <a:pt x="40958" y="40958"/>
                    </a:lnTo>
                    <a:lnTo>
                      <a:pt x="0" y="409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33"/>
              <p:cNvSpPr/>
              <p:nvPr/>
            </p:nvSpPr>
            <p:spPr>
              <a:xfrm>
                <a:off x="6032081" y="2837795"/>
                <a:ext cx="40445" cy="40445"/>
              </a:xfrm>
              <a:custGeom>
                <a:avLst/>
                <a:gdLst/>
                <a:ahLst/>
                <a:cxnLst/>
                <a:rect l="l" t="t" r="r" b="b"/>
                <a:pathLst>
                  <a:path w="40957" h="40957" extrusionOk="0">
                    <a:moveTo>
                      <a:pt x="0" y="0"/>
                    </a:moveTo>
                    <a:lnTo>
                      <a:pt x="40957" y="0"/>
                    </a:lnTo>
                    <a:lnTo>
                      <a:pt x="40957" y="40957"/>
                    </a:lnTo>
                    <a:lnTo>
                      <a:pt x="0" y="40957"/>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5" name="Google Shape;1385;p33"/>
            <p:cNvSpPr/>
            <p:nvPr/>
          </p:nvSpPr>
          <p:spPr>
            <a:xfrm rot="-5400000">
              <a:off x="7328950" y="4533997"/>
              <a:ext cx="49196" cy="47263"/>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404067342"/>
      </p:ext>
    </p:extLst>
  </p:cSld>
  <p:clrMapOvr>
    <a:masterClrMapping/>
  </p:clrMapOvr>
  <p:transition spd="slow">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50"/>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p>
            <a:pPr lvl="0"/>
            <a:r>
              <a:rPr lang="en-US" dirty="0"/>
              <a:t>Limitations &amp; Suggestions</a:t>
            </a:r>
          </a:p>
        </p:txBody>
      </p:sp>
      <p:sp>
        <p:nvSpPr>
          <p:cNvPr id="1706" name="Google Shape;1706;p50"/>
          <p:cNvSpPr txBox="1">
            <a:spLocks noGrp="1"/>
          </p:cNvSpPr>
          <p:nvPr>
            <p:ph type="subTitle" idx="1"/>
          </p:nvPr>
        </p:nvSpPr>
        <p:spPr>
          <a:xfrm>
            <a:off x="505918" y="989351"/>
            <a:ext cx="8135912" cy="3740046"/>
          </a:xfrm>
          <a:prstGeom prst="rect">
            <a:avLst/>
          </a:prstGeom>
        </p:spPr>
        <p:txBody>
          <a:bodyPr spcFirstLastPara="1" wrap="square" lIns="91425" tIns="91425" rIns="91425" bIns="91425" anchor="t" anchorCtr="0">
            <a:noAutofit/>
          </a:bodyPr>
          <a:lstStyle/>
          <a:p>
            <a:pPr marL="0" lvl="0" indent="0" algn="just" rtl="0">
              <a:spcAft>
                <a:spcPts val="400"/>
              </a:spcAft>
              <a:buNone/>
            </a:pPr>
            <a:r>
              <a:rPr lang="en-US" sz="1550" b="1" dirty="0"/>
              <a:t>Limitations:</a:t>
            </a:r>
            <a:endParaRPr sz="1550" b="1" dirty="0"/>
          </a:p>
          <a:p>
            <a:pPr marL="461963" lvl="0" indent="-285750" algn="just">
              <a:spcAft>
                <a:spcPts val="400"/>
              </a:spcAft>
              <a:buFont typeface="Courier New" panose="02070309020205020404" pitchFamily="49" charset="0"/>
              <a:buChar char="o"/>
            </a:pPr>
            <a:r>
              <a:rPr lang="en-US" sz="1550" dirty="0"/>
              <a:t>The primary limitation of the paper lies in its exclusive focus on a case of a specific class at a language center.</a:t>
            </a:r>
          </a:p>
          <a:p>
            <a:pPr marL="461963" lvl="0" indent="-285750" algn="just">
              <a:spcAft>
                <a:spcPts val="600"/>
              </a:spcAft>
              <a:buFont typeface="Courier New" panose="02070309020205020404" pitchFamily="49" charset="0"/>
              <a:buChar char="o"/>
            </a:pPr>
            <a:r>
              <a:rPr lang="en-US" sz="1550" dirty="0"/>
              <a:t>The heavy reliance on observational data and interviews as primary sources of information introduces potential biases and subjectivity in data interpretation.</a:t>
            </a:r>
          </a:p>
          <a:p>
            <a:pPr marL="0" lvl="0" indent="0" algn="just" rtl="0">
              <a:spcBef>
                <a:spcPts val="1000"/>
              </a:spcBef>
              <a:spcAft>
                <a:spcPts val="600"/>
              </a:spcAft>
              <a:buNone/>
            </a:pPr>
            <a:r>
              <a:rPr lang="en-US" sz="1550" b="1" dirty="0"/>
              <a:t>Suggestions:</a:t>
            </a:r>
            <a:endParaRPr sz="1550" b="1" dirty="0"/>
          </a:p>
          <a:p>
            <a:pPr marL="360363" lvl="0" indent="-273050" algn="just">
              <a:spcAft>
                <a:spcPts val="400"/>
              </a:spcAft>
              <a:buSzPct val="100000"/>
              <a:buNone/>
            </a:pPr>
            <a:r>
              <a:rPr lang="en-US" sz="1550" dirty="0"/>
              <a:t>Further research should:</a:t>
            </a:r>
          </a:p>
          <a:p>
            <a:pPr marL="449263" lvl="0" indent="-269875" algn="just">
              <a:spcAft>
                <a:spcPts val="400"/>
              </a:spcAft>
              <a:buSzPct val="100000"/>
              <a:buFont typeface="Wingdings" panose="05000000000000000000" pitchFamily="2" charset="2"/>
              <a:buChar char="Ø"/>
            </a:pPr>
            <a:r>
              <a:rPr lang="en-US" sz="1550" dirty="0"/>
              <a:t>Expand their investigation beyond EFL classrooms to encompass diverse educational settings and language learning environments.</a:t>
            </a:r>
          </a:p>
          <a:p>
            <a:pPr marL="449263" lvl="0" indent="-269875" algn="just">
              <a:spcAft>
                <a:spcPts val="400"/>
              </a:spcAft>
              <a:buSzPct val="100000"/>
              <a:buFont typeface="Wingdings" panose="05000000000000000000" pitchFamily="2" charset="2"/>
              <a:buChar char="Ø"/>
            </a:pPr>
            <a:r>
              <a:rPr lang="en-US" sz="1550" dirty="0"/>
              <a:t>Consider employing a mixed-methods approach that combines both qualitative and quantitative data collection methods.</a:t>
            </a:r>
          </a:p>
          <a:p>
            <a:pPr marL="449263" lvl="0" indent="-269875" algn="just">
              <a:spcAft>
                <a:spcPts val="600"/>
              </a:spcAft>
              <a:buSzPct val="100000"/>
              <a:buFont typeface="Wingdings" panose="05000000000000000000" pitchFamily="2" charset="2"/>
              <a:buChar char="Ø"/>
            </a:pPr>
            <a:r>
              <a:rPr lang="en-US" sz="1550" dirty="0"/>
              <a:t>Explore the long-term effects of teacher talk on student engagement and academic outcomes.</a:t>
            </a:r>
          </a:p>
        </p:txBody>
      </p:sp>
    </p:spTree>
    <p:extLst>
      <p:ext uri="{BB962C8B-B14F-4D97-AF65-F5344CB8AC3E}">
        <p14:creationId xmlns:p14="http://schemas.microsoft.com/office/powerpoint/2010/main" val="254418795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06">
                                            <p:txEl>
                                              <p:pRg st="0" end="0"/>
                                            </p:txEl>
                                          </p:spTgt>
                                        </p:tgtEl>
                                        <p:attrNameLst>
                                          <p:attrName>style.visibility</p:attrName>
                                        </p:attrNameLst>
                                      </p:cBhvr>
                                      <p:to>
                                        <p:strVal val="visible"/>
                                      </p:to>
                                    </p:set>
                                    <p:animEffect transition="in" filter="fade">
                                      <p:cBhvr>
                                        <p:cTn id="7" dur="300"/>
                                        <p:tgtEl>
                                          <p:spTgt spid="1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06">
                                            <p:txEl>
                                              <p:pRg st="1" end="1"/>
                                            </p:txEl>
                                          </p:spTgt>
                                        </p:tgtEl>
                                        <p:attrNameLst>
                                          <p:attrName>style.visibility</p:attrName>
                                        </p:attrNameLst>
                                      </p:cBhvr>
                                      <p:to>
                                        <p:strVal val="visible"/>
                                      </p:to>
                                    </p:set>
                                    <p:animEffect transition="in" filter="fade">
                                      <p:cBhvr>
                                        <p:cTn id="12" dur="300"/>
                                        <p:tgtEl>
                                          <p:spTgt spid="1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06">
                                            <p:txEl>
                                              <p:pRg st="2" end="2"/>
                                            </p:txEl>
                                          </p:spTgt>
                                        </p:tgtEl>
                                        <p:attrNameLst>
                                          <p:attrName>style.visibility</p:attrName>
                                        </p:attrNameLst>
                                      </p:cBhvr>
                                      <p:to>
                                        <p:strVal val="visible"/>
                                      </p:to>
                                    </p:set>
                                    <p:animEffect transition="in" filter="fade">
                                      <p:cBhvr>
                                        <p:cTn id="17" dur="300"/>
                                        <p:tgtEl>
                                          <p:spTgt spid="17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06">
                                            <p:txEl>
                                              <p:pRg st="3" end="3"/>
                                            </p:txEl>
                                          </p:spTgt>
                                        </p:tgtEl>
                                        <p:attrNameLst>
                                          <p:attrName>style.visibility</p:attrName>
                                        </p:attrNameLst>
                                      </p:cBhvr>
                                      <p:to>
                                        <p:strVal val="visible"/>
                                      </p:to>
                                    </p:set>
                                    <p:animEffect transition="in" filter="fade">
                                      <p:cBhvr>
                                        <p:cTn id="22" dur="300"/>
                                        <p:tgtEl>
                                          <p:spTgt spid="17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06">
                                            <p:txEl>
                                              <p:pRg st="4" end="4"/>
                                            </p:txEl>
                                          </p:spTgt>
                                        </p:tgtEl>
                                        <p:attrNameLst>
                                          <p:attrName>style.visibility</p:attrName>
                                        </p:attrNameLst>
                                      </p:cBhvr>
                                      <p:to>
                                        <p:strVal val="visible"/>
                                      </p:to>
                                    </p:set>
                                    <p:animEffect transition="in" filter="fade">
                                      <p:cBhvr>
                                        <p:cTn id="27" dur="300"/>
                                        <p:tgtEl>
                                          <p:spTgt spid="170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706">
                                            <p:txEl>
                                              <p:pRg st="5" end="5"/>
                                            </p:txEl>
                                          </p:spTgt>
                                        </p:tgtEl>
                                        <p:attrNameLst>
                                          <p:attrName>style.visibility</p:attrName>
                                        </p:attrNameLst>
                                      </p:cBhvr>
                                      <p:to>
                                        <p:strVal val="visible"/>
                                      </p:to>
                                    </p:set>
                                    <p:animEffect transition="in" filter="fade">
                                      <p:cBhvr>
                                        <p:cTn id="30" dur="500"/>
                                        <p:tgtEl>
                                          <p:spTgt spid="1706">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706">
                                            <p:txEl>
                                              <p:pRg st="6" end="6"/>
                                            </p:txEl>
                                          </p:spTgt>
                                        </p:tgtEl>
                                        <p:attrNameLst>
                                          <p:attrName>style.visibility</p:attrName>
                                        </p:attrNameLst>
                                      </p:cBhvr>
                                      <p:to>
                                        <p:strVal val="visible"/>
                                      </p:to>
                                    </p:set>
                                    <p:animEffect transition="in" filter="fade">
                                      <p:cBhvr>
                                        <p:cTn id="33" dur="500"/>
                                        <p:tgtEl>
                                          <p:spTgt spid="1706">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706">
                                            <p:txEl>
                                              <p:pRg st="7" end="7"/>
                                            </p:txEl>
                                          </p:spTgt>
                                        </p:tgtEl>
                                        <p:attrNameLst>
                                          <p:attrName>style.visibility</p:attrName>
                                        </p:attrNameLst>
                                      </p:cBhvr>
                                      <p:to>
                                        <p:strVal val="visible"/>
                                      </p:to>
                                    </p:set>
                                    <p:animEffect transition="in" filter="fade">
                                      <p:cBhvr>
                                        <p:cTn id="36" dur="500"/>
                                        <p:tgtEl>
                                          <p:spTgt spid="17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lakkuma: Korilakkuma Happy Ice Cream | Line Sticker | Cute gif,  Rilakkuma, Rilakkuma wallpaper">
            <a:extLst>
              <a:ext uri="{FF2B5EF4-FFF2-40B4-BE49-F238E27FC236}">
                <a16:creationId xmlns:a16="http://schemas.microsoft.com/office/drawing/2014/main" id="{A08A8B0B-81A7-276B-B0C1-905B15F58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2" y="2571750"/>
            <a:ext cx="2619375" cy="2113359"/>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645;p48">
            <a:extLst>
              <a:ext uri="{FF2B5EF4-FFF2-40B4-BE49-F238E27FC236}">
                <a16:creationId xmlns:a16="http://schemas.microsoft.com/office/drawing/2014/main" id="{913C1B7F-D42B-1954-C0F4-DAE90E99E49E}"/>
              </a:ext>
            </a:extLst>
          </p:cNvPr>
          <p:cNvSpPr txBox="1">
            <a:spLocks/>
          </p:cNvSpPr>
          <p:nvPr/>
        </p:nvSpPr>
        <p:spPr>
          <a:xfrm>
            <a:off x="2490663" y="697851"/>
            <a:ext cx="4155515" cy="182139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Thank You For Listening!</a:t>
            </a:r>
          </a:p>
        </p:txBody>
      </p:sp>
      <p:sp>
        <p:nvSpPr>
          <p:cNvPr id="3" name="Google Shape;1648;p48">
            <a:extLst>
              <a:ext uri="{FF2B5EF4-FFF2-40B4-BE49-F238E27FC236}">
                <a16:creationId xmlns:a16="http://schemas.microsoft.com/office/drawing/2014/main" id="{A7BE1192-4A5C-D34C-B106-416EDCB8CFE3}"/>
              </a:ext>
            </a:extLst>
          </p:cNvPr>
          <p:cNvSpPr/>
          <p:nvPr/>
        </p:nvSpPr>
        <p:spPr>
          <a:xfrm>
            <a:off x="8256736" y="1142823"/>
            <a:ext cx="237880" cy="278125"/>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649;p48">
            <a:extLst>
              <a:ext uri="{FF2B5EF4-FFF2-40B4-BE49-F238E27FC236}">
                <a16:creationId xmlns:a16="http://schemas.microsoft.com/office/drawing/2014/main" id="{FA566012-87E2-CCA1-5E17-A85A859FABF3}"/>
              </a:ext>
            </a:extLst>
          </p:cNvPr>
          <p:cNvGrpSpPr/>
          <p:nvPr/>
        </p:nvGrpSpPr>
        <p:grpSpPr>
          <a:xfrm>
            <a:off x="8256473" y="812613"/>
            <a:ext cx="238143" cy="277818"/>
            <a:chOff x="3303268" y="3817349"/>
            <a:chExt cx="346056" cy="345674"/>
          </a:xfrm>
        </p:grpSpPr>
        <p:sp>
          <p:nvSpPr>
            <p:cNvPr id="5" name="Google Shape;1650;p48">
              <a:extLst>
                <a:ext uri="{FF2B5EF4-FFF2-40B4-BE49-F238E27FC236}">
                  <a16:creationId xmlns:a16="http://schemas.microsoft.com/office/drawing/2014/main" id="{29D41E64-E7CF-0AB2-0ED4-F917DB63AAA4}"/>
                </a:ext>
              </a:extLst>
            </p:cNvPr>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51;p48">
              <a:extLst>
                <a:ext uri="{FF2B5EF4-FFF2-40B4-BE49-F238E27FC236}">
                  <a16:creationId xmlns:a16="http://schemas.microsoft.com/office/drawing/2014/main" id="{AB5397C2-FD62-C66E-4C0C-D0A686C25A5F}"/>
                </a:ext>
              </a:extLst>
            </p:cNvPr>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52;p48">
              <a:extLst>
                <a:ext uri="{FF2B5EF4-FFF2-40B4-BE49-F238E27FC236}">
                  <a16:creationId xmlns:a16="http://schemas.microsoft.com/office/drawing/2014/main" id="{66B5B2B6-775C-F262-8525-9CB3A6FC7DC1}"/>
                </a:ext>
              </a:extLst>
            </p:cNvPr>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53;p48">
              <a:extLst>
                <a:ext uri="{FF2B5EF4-FFF2-40B4-BE49-F238E27FC236}">
                  <a16:creationId xmlns:a16="http://schemas.microsoft.com/office/drawing/2014/main" id="{96408BBD-CA2B-D0F5-39EA-0F1AA5E3AD02}"/>
                </a:ext>
              </a:extLst>
            </p:cNvPr>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654;p48">
            <a:extLst>
              <a:ext uri="{FF2B5EF4-FFF2-40B4-BE49-F238E27FC236}">
                <a16:creationId xmlns:a16="http://schemas.microsoft.com/office/drawing/2014/main" id="{AC7BA515-957B-9B73-88B5-146F0B3B52B1}"/>
              </a:ext>
            </a:extLst>
          </p:cNvPr>
          <p:cNvGrpSpPr/>
          <p:nvPr/>
        </p:nvGrpSpPr>
        <p:grpSpPr>
          <a:xfrm>
            <a:off x="8256473" y="476315"/>
            <a:ext cx="238143" cy="277818"/>
            <a:chOff x="3752358" y="3817349"/>
            <a:chExt cx="346056" cy="345674"/>
          </a:xfrm>
        </p:grpSpPr>
        <p:sp>
          <p:nvSpPr>
            <p:cNvPr id="10" name="Google Shape;1655;p48">
              <a:extLst>
                <a:ext uri="{FF2B5EF4-FFF2-40B4-BE49-F238E27FC236}">
                  <a16:creationId xmlns:a16="http://schemas.microsoft.com/office/drawing/2014/main" id="{5968D41A-51E4-178C-2CED-D0D68DE43867}"/>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6;p48">
              <a:extLst>
                <a:ext uri="{FF2B5EF4-FFF2-40B4-BE49-F238E27FC236}">
                  <a16:creationId xmlns:a16="http://schemas.microsoft.com/office/drawing/2014/main" id="{6454BEAF-6ED5-F82E-D169-C325BAC9E73F}"/>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57;p48">
              <a:extLst>
                <a:ext uri="{FF2B5EF4-FFF2-40B4-BE49-F238E27FC236}">
                  <a16:creationId xmlns:a16="http://schemas.microsoft.com/office/drawing/2014/main" id="{8759AE54-4E15-C7D7-41AF-2F6165FA3775}"/>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58;p48">
              <a:extLst>
                <a:ext uri="{FF2B5EF4-FFF2-40B4-BE49-F238E27FC236}">
                  <a16:creationId xmlns:a16="http://schemas.microsoft.com/office/drawing/2014/main" id="{0EEF4F9D-D718-9FEB-1560-6DF527FB374F}"/>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659;p48">
            <a:extLst>
              <a:ext uri="{FF2B5EF4-FFF2-40B4-BE49-F238E27FC236}">
                <a16:creationId xmlns:a16="http://schemas.microsoft.com/office/drawing/2014/main" id="{31B38C12-52BE-21AB-14F5-80B8B2FA217D}"/>
              </a:ext>
            </a:extLst>
          </p:cNvPr>
          <p:cNvGrpSpPr/>
          <p:nvPr/>
        </p:nvGrpSpPr>
        <p:grpSpPr>
          <a:xfrm>
            <a:off x="6922345" y="4142425"/>
            <a:ext cx="1453200" cy="380400"/>
            <a:chOff x="6975845" y="4142425"/>
            <a:chExt cx="1453200" cy="380400"/>
          </a:xfrm>
        </p:grpSpPr>
        <p:sp>
          <p:nvSpPr>
            <p:cNvPr id="15" name="Google Shape;1660;p48">
              <a:extLst>
                <a:ext uri="{FF2B5EF4-FFF2-40B4-BE49-F238E27FC236}">
                  <a16:creationId xmlns:a16="http://schemas.microsoft.com/office/drawing/2014/main" id="{C4AB02DB-909F-5488-FC45-FDCB3EF5DC25}"/>
                </a:ext>
              </a:extLst>
            </p:cNvPr>
            <p:cNvSpPr/>
            <p:nvPr/>
          </p:nvSpPr>
          <p:spPr>
            <a:xfrm>
              <a:off x="6975845" y="4142425"/>
              <a:ext cx="1453200" cy="380400"/>
            </a:xfrm>
            <a:prstGeom prst="roundRect">
              <a:avLst>
                <a:gd name="adj" fmla="val 3802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 name="Google Shape;1661;p48">
              <a:extLst>
                <a:ext uri="{FF2B5EF4-FFF2-40B4-BE49-F238E27FC236}">
                  <a16:creationId xmlns:a16="http://schemas.microsoft.com/office/drawing/2014/main" id="{925D67DE-548D-9461-2CDA-21444A1E1815}"/>
                </a:ext>
              </a:extLst>
            </p:cNvPr>
            <p:cNvSpPr/>
            <p:nvPr/>
          </p:nvSpPr>
          <p:spPr>
            <a:xfrm>
              <a:off x="8030325" y="4228446"/>
              <a:ext cx="203775" cy="208339"/>
            </a:xfrm>
            <a:custGeom>
              <a:avLst/>
              <a:gdLst/>
              <a:ahLst/>
              <a:cxnLst/>
              <a:rect l="l" t="t" r="r" b="b"/>
              <a:pathLst>
                <a:path w="6161" h="6299" extrusionOk="0">
                  <a:moveTo>
                    <a:pt x="1" y="0"/>
                  </a:moveTo>
                  <a:lnTo>
                    <a:pt x="1" y="1804"/>
                  </a:lnTo>
                  <a:lnTo>
                    <a:pt x="1027" y="1804"/>
                  </a:lnTo>
                  <a:lnTo>
                    <a:pt x="1027" y="1055"/>
                  </a:lnTo>
                  <a:lnTo>
                    <a:pt x="2553" y="1055"/>
                  </a:lnTo>
                  <a:lnTo>
                    <a:pt x="2553" y="5244"/>
                  </a:lnTo>
                  <a:lnTo>
                    <a:pt x="1860" y="5244"/>
                  </a:lnTo>
                  <a:lnTo>
                    <a:pt x="1860" y="6299"/>
                  </a:lnTo>
                  <a:lnTo>
                    <a:pt x="4301" y="6299"/>
                  </a:lnTo>
                  <a:lnTo>
                    <a:pt x="4301" y="5244"/>
                  </a:lnTo>
                  <a:lnTo>
                    <a:pt x="3608" y="5244"/>
                  </a:lnTo>
                  <a:lnTo>
                    <a:pt x="3608" y="1055"/>
                  </a:lnTo>
                  <a:lnTo>
                    <a:pt x="5134" y="1055"/>
                  </a:lnTo>
                  <a:lnTo>
                    <a:pt x="5134" y="1804"/>
                  </a:lnTo>
                  <a:lnTo>
                    <a:pt x="6160" y="1804"/>
                  </a:lnTo>
                  <a:lnTo>
                    <a:pt x="6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662;p48">
              <a:extLst>
                <a:ext uri="{FF2B5EF4-FFF2-40B4-BE49-F238E27FC236}">
                  <a16:creationId xmlns:a16="http://schemas.microsoft.com/office/drawing/2014/main" id="{1660351C-FCE3-9A6C-EC4A-37BAC3DD88B2}"/>
                </a:ext>
              </a:extLst>
            </p:cNvPr>
            <p:cNvGrpSpPr/>
            <p:nvPr/>
          </p:nvGrpSpPr>
          <p:grpSpPr>
            <a:xfrm>
              <a:off x="7583722" y="4215298"/>
              <a:ext cx="238636" cy="234634"/>
              <a:chOff x="6160400" y="7672400"/>
              <a:chExt cx="180375" cy="177350"/>
            </a:xfrm>
          </p:grpSpPr>
          <p:sp>
            <p:nvSpPr>
              <p:cNvPr id="21" name="Google Shape;1663;p48">
                <a:extLst>
                  <a:ext uri="{FF2B5EF4-FFF2-40B4-BE49-F238E27FC236}">
                    <a16:creationId xmlns:a16="http://schemas.microsoft.com/office/drawing/2014/main" id="{CA7C558B-2E3B-3581-7BAF-49F7FEA28B8B}"/>
                  </a:ext>
                </a:extLst>
              </p:cNvPr>
              <p:cNvSpPr/>
              <p:nvPr/>
            </p:nvSpPr>
            <p:spPr>
              <a:xfrm>
                <a:off x="6160400" y="7778400"/>
                <a:ext cx="90900" cy="71350"/>
              </a:xfrm>
              <a:custGeom>
                <a:avLst/>
                <a:gdLst/>
                <a:ahLst/>
                <a:cxnLst/>
                <a:rect l="l" t="t" r="r" b="b"/>
                <a:pathLst>
                  <a:path w="3636" h="2854" extrusionOk="0">
                    <a:moveTo>
                      <a:pt x="2533" y="1"/>
                    </a:moveTo>
                    <a:cubicBezTo>
                      <a:pt x="2334" y="1"/>
                      <a:pt x="2136" y="47"/>
                      <a:pt x="1971" y="135"/>
                    </a:cubicBezTo>
                    <a:cubicBezTo>
                      <a:pt x="1527" y="356"/>
                      <a:pt x="1222" y="773"/>
                      <a:pt x="944" y="1189"/>
                    </a:cubicBezTo>
                    <a:cubicBezTo>
                      <a:pt x="667" y="1605"/>
                      <a:pt x="389" y="2021"/>
                      <a:pt x="1" y="2326"/>
                    </a:cubicBezTo>
                    <a:cubicBezTo>
                      <a:pt x="306" y="2715"/>
                      <a:pt x="861" y="2854"/>
                      <a:pt x="1360" y="2854"/>
                    </a:cubicBezTo>
                    <a:cubicBezTo>
                      <a:pt x="1971" y="2854"/>
                      <a:pt x="2609" y="2632"/>
                      <a:pt x="3025" y="2188"/>
                    </a:cubicBezTo>
                    <a:cubicBezTo>
                      <a:pt x="3413" y="1772"/>
                      <a:pt x="3635" y="1078"/>
                      <a:pt x="3413" y="523"/>
                    </a:cubicBezTo>
                    <a:cubicBezTo>
                      <a:pt x="3269" y="162"/>
                      <a:pt x="2902" y="1"/>
                      <a:pt x="2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4;p48">
                <a:extLst>
                  <a:ext uri="{FF2B5EF4-FFF2-40B4-BE49-F238E27FC236}">
                    <a16:creationId xmlns:a16="http://schemas.microsoft.com/office/drawing/2014/main" id="{EF2B571D-227D-C671-E96C-9D80913CA99B}"/>
                  </a:ext>
                </a:extLst>
              </p:cNvPr>
              <p:cNvSpPr/>
              <p:nvPr/>
            </p:nvSpPr>
            <p:spPr>
              <a:xfrm>
                <a:off x="6233250" y="7672400"/>
                <a:ext cx="107525" cy="119075"/>
              </a:xfrm>
              <a:custGeom>
                <a:avLst/>
                <a:gdLst/>
                <a:ahLst/>
                <a:cxnLst/>
                <a:rect l="l" t="t" r="r" b="b"/>
                <a:pathLst>
                  <a:path w="4301" h="4763" extrusionOk="0">
                    <a:moveTo>
                      <a:pt x="3" y="3785"/>
                    </a:moveTo>
                    <a:cubicBezTo>
                      <a:pt x="1" y="3787"/>
                      <a:pt x="0" y="3789"/>
                      <a:pt x="0" y="3792"/>
                    </a:cubicBezTo>
                    <a:cubicBezTo>
                      <a:pt x="1" y="3790"/>
                      <a:pt x="2" y="3787"/>
                      <a:pt x="3" y="3785"/>
                    </a:cubicBezTo>
                    <a:close/>
                    <a:moveTo>
                      <a:pt x="3987" y="1"/>
                    </a:moveTo>
                    <a:cubicBezTo>
                      <a:pt x="3862" y="1"/>
                      <a:pt x="3723" y="44"/>
                      <a:pt x="3607" y="102"/>
                    </a:cubicBezTo>
                    <a:cubicBezTo>
                      <a:pt x="2858" y="518"/>
                      <a:pt x="2164" y="1101"/>
                      <a:pt x="1554" y="1739"/>
                    </a:cubicBezTo>
                    <a:cubicBezTo>
                      <a:pt x="1000" y="2347"/>
                      <a:pt x="309" y="2984"/>
                      <a:pt x="3" y="3785"/>
                    </a:cubicBezTo>
                    <a:lnTo>
                      <a:pt x="3" y="3785"/>
                    </a:lnTo>
                    <a:cubicBezTo>
                      <a:pt x="8" y="3779"/>
                      <a:pt x="21" y="3777"/>
                      <a:pt x="39" y="3777"/>
                    </a:cubicBezTo>
                    <a:cubicBezTo>
                      <a:pt x="138" y="3777"/>
                      <a:pt x="394" y="3853"/>
                      <a:pt x="416" y="3875"/>
                    </a:cubicBezTo>
                    <a:cubicBezTo>
                      <a:pt x="527" y="3958"/>
                      <a:pt x="666" y="4014"/>
                      <a:pt x="721" y="4097"/>
                    </a:cubicBezTo>
                    <a:cubicBezTo>
                      <a:pt x="971" y="4264"/>
                      <a:pt x="1138" y="4486"/>
                      <a:pt x="1249" y="4763"/>
                    </a:cubicBezTo>
                    <a:cubicBezTo>
                      <a:pt x="2358" y="3931"/>
                      <a:pt x="3302" y="2821"/>
                      <a:pt x="3912" y="1600"/>
                    </a:cubicBezTo>
                    <a:cubicBezTo>
                      <a:pt x="4134" y="1212"/>
                      <a:pt x="4301" y="795"/>
                      <a:pt x="4301" y="351"/>
                    </a:cubicBezTo>
                    <a:cubicBezTo>
                      <a:pt x="4301" y="268"/>
                      <a:pt x="4301" y="185"/>
                      <a:pt x="4273" y="130"/>
                    </a:cubicBezTo>
                    <a:cubicBezTo>
                      <a:pt x="4207" y="37"/>
                      <a:pt x="4102" y="1"/>
                      <a:pt x="3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65;p48">
              <a:extLst>
                <a:ext uri="{FF2B5EF4-FFF2-40B4-BE49-F238E27FC236}">
                  <a16:creationId xmlns:a16="http://schemas.microsoft.com/office/drawing/2014/main" id="{2EAB5FCF-4754-2B2E-B0F8-E6012939341D}"/>
                </a:ext>
              </a:extLst>
            </p:cNvPr>
            <p:cNvGrpSpPr/>
            <p:nvPr/>
          </p:nvGrpSpPr>
          <p:grpSpPr>
            <a:xfrm>
              <a:off x="7154549" y="4219740"/>
              <a:ext cx="221206" cy="225770"/>
              <a:chOff x="4219125" y="6229800"/>
              <a:chExt cx="167200" cy="170650"/>
            </a:xfrm>
          </p:grpSpPr>
          <p:sp>
            <p:nvSpPr>
              <p:cNvPr id="19" name="Google Shape;1666;p48">
                <a:extLst>
                  <a:ext uri="{FF2B5EF4-FFF2-40B4-BE49-F238E27FC236}">
                    <a16:creationId xmlns:a16="http://schemas.microsoft.com/office/drawing/2014/main" id="{8FBDE588-BF23-1AB9-9E51-A9B55938EAE3}"/>
                  </a:ext>
                </a:extLst>
              </p:cNvPr>
              <p:cNvSpPr/>
              <p:nvPr/>
            </p:nvSpPr>
            <p:spPr>
              <a:xfrm>
                <a:off x="4315550" y="6229800"/>
                <a:ext cx="70775" cy="71450"/>
              </a:xfrm>
              <a:custGeom>
                <a:avLst/>
                <a:gdLst/>
                <a:ahLst/>
                <a:cxnLst/>
                <a:rect l="l" t="t" r="r" b="b"/>
                <a:pathLst>
                  <a:path w="2831" h="2858" extrusionOk="0">
                    <a:moveTo>
                      <a:pt x="1110" y="0"/>
                    </a:moveTo>
                    <a:lnTo>
                      <a:pt x="0" y="1110"/>
                    </a:lnTo>
                    <a:lnTo>
                      <a:pt x="1748" y="2858"/>
                    </a:lnTo>
                    <a:lnTo>
                      <a:pt x="2830" y="1804"/>
                    </a:lnTo>
                    <a:lnTo>
                      <a:pt x="1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67;p48">
                <a:extLst>
                  <a:ext uri="{FF2B5EF4-FFF2-40B4-BE49-F238E27FC236}">
                    <a16:creationId xmlns:a16="http://schemas.microsoft.com/office/drawing/2014/main" id="{8D1C4641-2089-A1D2-DF79-DBC2FEBC5A29}"/>
                  </a:ext>
                </a:extLst>
              </p:cNvPr>
              <p:cNvSpPr/>
              <p:nvPr/>
            </p:nvSpPr>
            <p:spPr>
              <a:xfrm>
                <a:off x="4219125" y="6265850"/>
                <a:ext cx="134600" cy="134600"/>
              </a:xfrm>
              <a:custGeom>
                <a:avLst/>
                <a:gdLst/>
                <a:ahLst/>
                <a:cxnLst/>
                <a:rect l="l" t="t" r="r" b="b"/>
                <a:pathLst>
                  <a:path w="5384" h="5384" extrusionOk="0">
                    <a:moveTo>
                      <a:pt x="3469" y="1"/>
                    </a:moveTo>
                    <a:lnTo>
                      <a:pt x="1304" y="1028"/>
                    </a:lnTo>
                    <a:lnTo>
                      <a:pt x="0" y="4385"/>
                    </a:lnTo>
                    <a:lnTo>
                      <a:pt x="250" y="4662"/>
                    </a:lnTo>
                    <a:lnTo>
                      <a:pt x="2109" y="2886"/>
                    </a:lnTo>
                    <a:lnTo>
                      <a:pt x="2109" y="2859"/>
                    </a:lnTo>
                    <a:cubicBezTo>
                      <a:pt x="2109" y="2609"/>
                      <a:pt x="2276" y="2443"/>
                      <a:pt x="2525" y="2443"/>
                    </a:cubicBezTo>
                    <a:cubicBezTo>
                      <a:pt x="2775" y="2443"/>
                      <a:pt x="2941" y="2609"/>
                      <a:pt x="2941" y="2859"/>
                    </a:cubicBezTo>
                    <a:cubicBezTo>
                      <a:pt x="2941" y="3081"/>
                      <a:pt x="2775" y="3247"/>
                      <a:pt x="2553" y="3275"/>
                    </a:cubicBezTo>
                    <a:lnTo>
                      <a:pt x="722" y="5106"/>
                    </a:lnTo>
                    <a:lnTo>
                      <a:pt x="972" y="5384"/>
                    </a:lnTo>
                    <a:lnTo>
                      <a:pt x="4606" y="3802"/>
                    </a:lnTo>
                    <a:lnTo>
                      <a:pt x="5383" y="1860"/>
                    </a:lnTo>
                    <a:lnTo>
                      <a:pt x="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 name="Google Shape;1668;p48">
            <a:extLst>
              <a:ext uri="{FF2B5EF4-FFF2-40B4-BE49-F238E27FC236}">
                <a16:creationId xmlns:a16="http://schemas.microsoft.com/office/drawing/2014/main" id="{16C2348F-C097-5E37-8328-F9F84797CC68}"/>
              </a:ext>
            </a:extLst>
          </p:cNvPr>
          <p:cNvGrpSpPr/>
          <p:nvPr/>
        </p:nvGrpSpPr>
        <p:grpSpPr>
          <a:xfrm rot="10800000">
            <a:off x="793041" y="615225"/>
            <a:ext cx="1697622" cy="1202776"/>
            <a:chOff x="6772516" y="3379450"/>
            <a:chExt cx="1697622" cy="1202776"/>
          </a:xfrm>
        </p:grpSpPr>
        <p:grpSp>
          <p:nvGrpSpPr>
            <p:cNvPr id="24" name="Google Shape;1669;p48">
              <a:extLst>
                <a:ext uri="{FF2B5EF4-FFF2-40B4-BE49-F238E27FC236}">
                  <a16:creationId xmlns:a16="http://schemas.microsoft.com/office/drawing/2014/main" id="{C209F13C-3FF4-48AF-17B0-8006BEC7E378}"/>
                </a:ext>
              </a:extLst>
            </p:cNvPr>
            <p:cNvGrpSpPr/>
            <p:nvPr/>
          </p:nvGrpSpPr>
          <p:grpSpPr>
            <a:xfrm rot="-5400000">
              <a:off x="7036575" y="3115392"/>
              <a:ext cx="1169505" cy="1697622"/>
              <a:chOff x="5044300" y="1385694"/>
              <a:chExt cx="1028226" cy="1492546"/>
            </a:xfrm>
          </p:grpSpPr>
          <p:sp>
            <p:nvSpPr>
              <p:cNvPr id="26" name="Google Shape;1670;p48">
                <a:extLst>
                  <a:ext uri="{FF2B5EF4-FFF2-40B4-BE49-F238E27FC236}">
                    <a16:creationId xmlns:a16="http://schemas.microsoft.com/office/drawing/2014/main" id="{3E3DB6C0-E5CE-7E42-5FF4-1016FD65D263}"/>
                  </a:ext>
                </a:extLst>
              </p:cNvPr>
              <p:cNvSpPr/>
              <p:nvPr/>
            </p:nvSpPr>
            <p:spPr>
              <a:xfrm>
                <a:off x="5248635" y="1666392"/>
                <a:ext cx="799504" cy="1189851"/>
              </a:xfrm>
              <a:custGeom>
                <a:avLst/>
                <a:gdLst/>
                <a:ahLst/>
                <a:cxnLst/>
                <a:rect l="l" t="t" r="r" b="b"/>
                <a:pathLst>
                  <a:path w="809624" h="1204912" extrusionOk="0">
                    <a:moveTo>
                      <a:pt x="0" y="0"/>
                    </a:moveTo>
                    <a:cubicBezTo>
                      <a:pt x="5715" y="512445"/>
                      <a:pt x="337185" y="1005840"/>
                      <a:pt x="809625" y="120491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671;p48">
                <a:extLst>
                  <a:ext uri="{FF2B5EF4-FFF2-40B4-BE49-F238E27FC236}">
                    <a16:creationId xmlns:a16="http://schemas.microsoft.com/office/drawing/2014/main" id="{6679C58E-1E8B-1514-2149-2311F1641485}"/>
                  </a:ext>
                </a:extLst>
              </p:cNvPr>
              <p:cNvSpPr/>
              <p:nvPr/>
            </p:nvSpPr>
            <p:spPr>
              <a:xfrm>
                <a:off x="5044300" y="1406500"/>
                <a:ext cx="439257" cy="484405"/>
              </a:xfrm>
              <a:custGeom>
                <a:avLst/>
                <a:gdLst/>
                <a:ahLst/>
                <a:cxnLst/>
                <a:rect l="l" t="t" r="r" b="b"/>
                <a:pathLst>
                  <a:path w="444817" h="490537" extrusionOk="0">
                    <a:moveTo>
                      <a:pt x="444818" y="0"/>
                    </a:moveTo>
                    <a:lnTo>
                      <a:pt x="0" y="490538"/>
                    </a:lnTo>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672;p48">
                <a:extLst>
                  <a:ext uri="{FF2B5EF4-FFF2-40B4-BE49-F238E27FC236}">
                    <a16:creationId xmlns:a16="http://schemas.microsoft.com/office/drawing/2014/main" id="{4D0336B9-A760-1C23-1278-A56BDE1B1292}"/>
                  </a:ext>
                </a:extLst>
              </p:cNvPr>
              <p:cNvSpPr/>
              <p:nvPr/>
            </p:nvSpPr>
            <p:spPr>
              <a:xfrm>
                <a:off x="5462054" y="1385694"/>
                <a:ext cx="43261" cy="41562"/>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673;p48">
                <a:extLst>
                  <a:ext uri="{FF2B5EF4-FFF2-40B4-BE49-F238E27FC236}">
                    <a16:creationId xmlns:a16="http://schemas.microsoft.com/office/drawing/2014/main" id="{4907290E-0931-E8C7-D6E4-AAF1379339BC}"/>
                  </a:ext>
                </a:extLst>
              </p:cNvPr>
              <p:cNvSpPr/>
              <p:nvPr/>
            </p:nvSpPr>
            <p:spPr>
              <a:xfrm>
                <a:off x="5228861" y="1646618"/>
                <a:ext cx="40445" cy="40445"/>
              </a:xfrm>
              <a:custGeom>
                <a:avLst/>
                <a:gdLst/>
                <a:ahLst/>
                <a:cxnLst/>
                <a:rect l="l" t="t" r="r" b="b"/>
                <a:pathLst>
                  <a:path w="40957" h="40957" extrusionOk="0">
                    <a:moveTo>
                      <a:pt x="0" y="0"/>
                    </a:moveTo>
                    <a:lnTo>
                      <a:pt x="40958" y="0"/>
                    </a:lnTo>
                    <a:lnTo>
                      <a:pt x="40958" y="40958"/>
                    </a:lnTo>
                    <a:lnTo>
                      <a:pt x="0" y="409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674;p48">
                <a:extLst>
                  <a:ext uri="{FF2B5EF4-FFF2-40B4-BE49-F238E27FC236}">
                    <a16:creationId xmlns:a16="http://schemas.microsoft.com/office/drawing/2014/main" id="{D936F68D-2063-5920-3E55-609754115854}"/>
                  </a:ext>
                </a:extLst>
              </p:cNvPr>
              <p:cNvSpPr/>
              <p:nvPr/>
            </p:nvSpPr>
            <p:spPr>
              <a:xfrm>
                <a:off x="6032081" y="2837795"/>
                <a:ext cx="40445" cy="40445"/>
              </a:xfrm>
              <a:custGeom>
                <a:avLst/>
                <a:gdLst/>
                <a:ahLst/>
                <a:cxnLst/>
                <a:rect l="l" t="t" r="r" b="b"/>
                <a:pathLst>
                  <a:path w="40957" h="40957" extrusionOk="0">
                    <a:moveTo>
                      <a:pt x="0" y="0"/>
                    </a:moveTo>
                    <a:lnTo>
                      <a:pt x="40957" y="0"/>
                    </a:lnTo>
                    <a:lnTo>
                      <a:pt x="40957" y="40957"/>
                    </a:lnTo>
                    <a:lnTo>
                      <a:pt x="0" y="40957"/>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 name="Google Shape;1675;p48">
              <a:extLst>
                <a:ext uri="{FF2B5EF4-FFF2-40B4-BE49-F238E27FC236}">
                  <a16:creationId xmlns:a16="http://schemas.microsoft.com/office/drawing/2014/main" id="{55712D02-3AE6-77B4-3640-98ACAFC24DE4}"/>
                </a:ext>
              </a:extLst>
            </p:cNvPr>
            <p:cNvSpPr/>
            <p:nvPr/>
          </p:nvSpPr>
          <p:spPr>
            <a:xfrm rot="-5400000">
              <a:off x="7328950" y="4533997"/>
              <a:ext cx="49196" cy="47263"/>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 name="Group 30">
            <a:extLst>
              <a:ext uri="{FF2B5EF4-FFF2-40B4-BE49-F238E27FC236}">
                <a16:creationId xmlns:a16="http://schemas.microsoft.com/office/drawing/2014/main" id="{114FD771-4756-7CBE-DA08-77784EAF7D90}"/>
              </a:ext>
            </a:extLst>
          </p:cNvPr>
          <p:cNvGrpSpPr/>
          <p:nvPr/>
        </p:nvGrpSpPr>
        <p:grpSpPr>
          <a:xfrm>
            <a:off x="628228" y="3984278"/>
            <a:ext cx="1493827" cy="619576"/>
            <a:chOff x="1058020" y="3100397"/>
            <a:chExt cx="1493827" cy="619576"/>
          </a:xfrm>
        </p:grpSpPr>
        <p:grpSp>
          <p:nvGrpSpPr>
            <p:cNvPr id="1024" name="Google Shape;1688;p49">
              <a:extLst>
                <a:ext uri="{FF2B5EF4-FFF2-40B4-BE49-F238E27FC236}">
                  <a16:creationId xmlns:a16="http://schemas.microsoft.com/office/drawing/2014/main" id="{2C99DCFE-BF50-1A83-9F96-41CA469E2142}"/>
                </a:ext>
              </a:extLst>
            </p:cNvPr>
            <p:cNvGrpSpPr/>
            <p:nvPr/>
          </p:nvGrpSpPr>
          <p:grpSpPr>
            <a:xfrm>
              <a:off x="1058020" y="3100398"/>
              <a:ext cx="619575" cy="619575"/>
              <a:chOff x="3211865" y="3974355"/>
              <a:chExt cx="364949" cy="364949"/>
            </a:xfrm>
          </p:grpSpPr>
          <p:sp>
            <p:nvSpPr>
              <p:cNvPr id="1029" name="Google Shape;1689;p49">
                <a:extLst>
                  <a:ext uri="{FF2B5EF4-FFF2-40B4-BE49-F238E27FC236}">
                    <a16:creationId xmlns:a16="http://schemas.microsoft.com/office/drawing/2014/main" id="{ED616532-C4AF-AADF-B84C-44E48F1CE371}"/>
                  </a:ext>
                </a:extLst>
              </p:cNvPr>
              <p:cNvSpPr/>
              <p:nvPr/>
            </p:nvSpPr>
            <p:spPr>
              <a:xfrm>
                <a:off x="3211865" y="3974355"/>
                <a:ext cx="364949" cy="364949"/>
              </a:xfrm>
              <a:custGeom>
                <a:avLst/>
                <a:gdLst/>
                <a:ahLst/>
                <a:cxnLst/>
                <a:rect l="l" t="t" r="r" b="b"/>
                <a:pathLst>
                  <a:path w="369569" h="369569" extrusionOk="0">
                    <a:moveTo>
                      <a:pt x="299085" y="369570"/>
                    </a:moveTo>
                    <a:lnTo>
                      <a:pt x="70485" y="369570"/>
                    </a:lnTo>
                    <a:cubicBezTo>
                      <a:pt x="31433" y="369570"/>
                      <a:pt x="0" y="338138"/>
                      <a:pt x="0" y="299085"/>
                    </a:cubicBezTo>
                    <a:lnTo>
                      <a:pt x="0" y="70485"/>
                    </a:lnTo>
                    <a:cubicBezTo>
                      <a:pt x="0" y="31432"/>
                      <a:pt x="31433" y="0"/>
                      <a:pt x="70485" y="0"/>
                    </a:cubicBezTo>
                    <a:lnTo>
                      <a:pt x="299085" y="0"/>
                    </a:lnTo>
                    <a:cubicBezTo>
                      <a:pt x="338138" y="0"/>
                      <a:pt x="369570" y="31432"/>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b" anchorCtr="0">
                <a:noAutofit/>
              </a:bodyPr>
              <a:lstStyle/>
              <a:p>
                <a:pPr marL="0" marR="0" lvl="0" indent="0" algn="l" rtl="0">
                  <a:spcBef>
                    <a:spcPts val="0"/>
                  </a:spcBef>
                  <a:spcAft>
                    <a:spcPts val="0"/>
                  </a:spcAft>
                  <a:buNone/>
                </a:pPr>
                <a:r>
                  <a:rPr lang="en" sz="1000">
                    <a:solidFill>
                      <a:schemeClr val="dk1"/>
                    </a:solidFill>
                    <a:latin typeface="Roboto Medium"/>
                    <a:ea typeface="Roboto Medium"/>
                    <a:cs typeface="Roboto Medium"/>
                    <a:sym typeface="Roboto Medium"/>
                  </a:rPr>
                  <a:t>option</a:t>
                </a:r>
                <a:endParaRPr sz="1000">
                  <a:solidFill>
                    <a:schemeClr val="dk1"/>
                  </a:solidFill>
                  <a:latin typeface="Roboto Medium"/>
                  <a:ea typeface="Roboto Medium"/>
                  <a:cs typeface="Roboto Medium"/>
                  <a:sym typeface="Roboto Medium"/>
                </a:endParaRPr>
              </a:p>
            </p:txBody>
          </p:sp>
          <p:sp>
            <p:nvSpPr>
              <p:cNvPr id="1030" name="Google Shape;1690;p49">
                <a:extLst>
                  <a:ext uri="{FF2B5EF4-FFF2-40B4-BE49-F238E27FC236}">
                    <a16:creationId xmlns:a16="http://schemas.microsoft.com/office/drawing/2014/main" id="{01D12F9C-2757-7ED2-DD5D-E800CCEC5BEE}"/>
                  </a:ext>
                </a:extLst>
              </p:cNvPr>
              <p:cNvSpPr/>
              <p:nvPr/>
            </p:nvSpPr>
            <p:spPr>
              <a:xfrm>
                <a:off x="3394544" y="4026146"/>
                <a:ext cx="134504" cy="38564"/>
              </a:xfrm>
              <a:custGeom>
                <a:avLst/>
                <a:gdLst/>
                <a:ahLst/>
                <a:cxnLst/>
                <a:rect l="l" t="t" r="r" b="b"/>
                <a:pathLst>
                  <a:path w="136207" h="39052" extrusionOk="0">
                    <a:moveTo>
                      <a:pt x="0" y="0"/>
                    </a:moveTo>
                    <a:lnTo>
                      <a:pt x="47625" y="0"/>
                    </a:lnTo>
                    <a:lnTo>
                      <a:pt x="77153" y="39052"/>
                    </a:lnTo>
                    <a:lnTo>
                      <a:pt x="136208" y="390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691;p49">
                <a:extLst>
                  <a:ext uri="{FF2B5EF4-FFF2-40B4-BE49-F238E27FC236}">
                    <a16:creationId xmlns:a16="http://schemas.microsoft.com/office/drawing/2014/main" id="{8F532A91-6211-7456-BD52-73AF922BA09B}"/>
                  </a:ext>
                </a:extLst>
              </p:cNvPr>
              <p:cNvSpPr/>
              <p:nvPr/>
            </p:nvSpPr>
            <p:spPr>
              <a:xfrm>
                <a:off x="3470816" y="4026146"/>
                <a:ext cx="58316" cy="9406"/>
              </a:xfrm>
              <a:custGeom>
                <a:avLst/>
                <a:gdLst/>
                <a:ahLst/>
                <a:cxnLst/>
                <a:rect l="l" t="t" r="r" b="b"/>
                <a:pathLst>
                  <a:path w="59054" h="9525" extrusionOk="0">
                    <a:moveTo>
                      <a:pt x="0" y="0"/>
                    </a:moveTo>
                    <a:lnTo>
                      <a:pt x="5905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5" name="Google Shape;1698;p49">
              <a:extLst>
                <a:ext uri="{FF2B5EF4-FFF2-40B4-BE49-F238E27FC236}">
                  <a16:creationId xmlns:a16="http://schemas.microsoft.com/office/drawing/2014/main" id="{789E15CE-5EF1-D92D-BD54-A0CE61DBAEC7}"/>
                </a:ext>
              </a:extLst>
            </p:cNvPr>
            <p:cNvGrpSpPr/>
            <p:nvPr/>
          </p:nvGrpSpPr>
          <p:grpSpPr>
            <a:xfrm>
              <a:off x="1769391" y="3100397"/>
              <a:ext cx="782456" cy="619576"/>
              <a:chOff x="3665749" y="3974362"/>
              <a:chExt cx="460893" cy="364950"/>
            </a:xfrm>
          </p:grpSpPr>
          <p:sp>
            <p:nvSpPr>
              <p:cNvPr id="1027" name="Google Shape;1699;p49">
                <a:extLst>
                  <a:ext uri="{FF2B5EF4-FFF2-40B4-BE49-F238E27FC236}">
                    <a16:creationId xmlns:a16="http://schemas.microsoft.com/office/drawing/2014/main" id="{802DD9D8-4858-3C3C-6978-6ABA7DC24611}"/>
                  </a:ext>
                </a:extLst>
              </p:cNvPr>
              <p:cNvSpPr/>
              <p:nvPr/>
            </p:nvSpPr>
            <p:spPr>
              <a:xfrm>
                <a:off x="3665749" y="3974362"/>
                <a:ext cx="460893" cy="364950"/>
              </a:xfrm>
              <a:custGeom>
                <a:avLst/>
                <a:gdLst/>
                <a:ahLst/>
                <a:cxnLst/>
                <a:rect l="l" t="t" r="r" b="b"/>
                <a:pathLst>
                  <a:path w="466725" h="369569" extrusionOk="0">
                    <a:moveTo>
                      <a:pt x="395288" y="369570"/>
                    </a:moveTo>
                    <a:lnTo>
                      <a:pt x="70485" y="369570"/>
                    </a:lnTo>
                    <a:cubicBezTo>
                      <a:pt x="31432" y="369570"/>
                      <a:pt x="0" y="338138"/>
                      <a:pt x="0" y="299085"/>
                    </a:cubicBezTo>
                    <a:lnTo>
                      <a:pt x="0" y="70485"/>
                    </a:lnTo>
                    <a:cubicBezTo>
                      <a:pt x="0" y="31432"/>
                      <a:pt x="31432" y="0"/>
                      <a:pt x="70485" y="0"/>
                    </a:cubicBezTo>
                    <a:lnTo>
                      <a:pt x="396240" y="0"/>
                    </a:lnTo>
                    <a:cubicBezTo>
                      <a:pt x="435292" y="0"/>
                      <a:pt x="466725" y="31432"/>
                      <a:pt x="466725" y="70485"/>
                    </a:cubicBezTo>
                    <a:lnTo>
                      <a:pt x="466725" y="299085"/>
                    </a:lnTo>
                    <a:cubicBezTo>
                      <a:pt x="465773" y="338138"/>
                      <a:pt x="434340" y="369570"/>
                      <a:pt x="395288"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b" anchorCtr="0">
                <a:noAutofit/>
              </a:bodyPr>
              <a:lstStyle/>
              <a:p>
                <a:pPr marL="0" lvl="0" indent="0" algn="l" rtl="0">
                  <a:spcBef>
                    <a:spcPts val="0"/>
                  </a:spcBef>
                  <a:spcAft>
                    <a:spcPts val="0"/>
                  </a:spcAft>
                  <a:buNone/>
                </a:pPr>
                <a:r>
                  <a:rPr lang="en" sz="1000">
                    <a:solidFill>
                      <a:schemeClr val="dk1"/>
                    </a:solidFill>
                    <a:latin typeface="Roboto Medium"/>
                    <a:ea typeface="Roboto Medium"/>
                    <a:cs typeface="Roboto Medium"/>
                    <a:sym typeface="Roboto Medium"/>
                  </a:rPr>
                  <a:t>command</a:t>
                </a:r>
                <a:endParaRPr sz="1000">
                  <a:solidFill>
                    <a:srgbClr val="000000"/>
                  </a:solidFill>
                  <a:latin typeface="Roboto Medium"/>
                  <a:ea typeface="Roboto Medium"/>
                  <a:cs typeface="Roboto Medium"/>
                  <a:sym typeface="Roboto Medium"/>
                </a:endParaRPr>
              </a:p>
            </p:txBody>
          </p:sp>
          <p:sp>
            <p:nvSpPr>
              <p:cNvPr id="1028" name="Google Shape;1700;p49">
                <a:extLst>
                  <a:ext uri="{FF2B5EF4-FFF2-40B4-BE49-F238E27FC236}">
                    <a16:creationId xmlns:a16="http://schemas.microsoft.com/office/drawing/2014/main" id="{2334E08F-7DC6-3FE7-BF8E-C033A23B4593}"/>
                  </a:ext>
                </a:extLst>
              </p:cNvPr>
              <p:cNvSpPr/>
              <p:nvPr/>
            </p:nvSpPr>
            <p:spPr>
              <a:xfrm>
                <a:off x="4000961" y="4012021"/>
                <a:ext cx="71484" cy="69603"/>
              </a:xfrm>
              <a:custGeom>
                <a:avLst/>
                <a:gdLst/>
                <a:ahLst/>
                <a:cxnLst/>
                <a:rect l="l" t="t" r="r" b="b"/>
                <a:pathLst>
                  <a:path w="72389" h="70484" extrusionOk="0">
                    <a:moveTo>
                      <a:pt x="37148" y="15240"/>
                    </a:moveTo>
                    <a:lnTo>
                      <a:pt x="64770" y="15240"/>
                    </a:lnTo>
                    <a:cubicBezTo>
                      <a:pt x="68580" y="15240"/>
                      <a:pt x="72390" y="11430"/>
                      <a:pt x="72390" y="7620"/>
                    </a:cubicBezTo>
                    <a:cubicBezTo>
                      <a:pt x="72390" y="3810"/>
                      <a:pt x="68580" y="0"/>
                      <a:pt x="64770" y="0"/>
                    </a:cubicBezTo>
                    <a:cubicBezTo>
                      <a:pt x="60960" y="0"/>
                      <a:pt x="57150" y="3810"/>
                      <a:pt x="57150" y="7620"/>
                    </a:cubicBezTo>
                    <a:lnTo>
                      <a:pt x="57150" y="62865"/>
                    </a:lnTo>
                    <a:cubicBezTo>
                      <a:pt x="57150" y="66675"/>
                      <a:pt x="60960" y="70485"/>
                      <a:pt x="64770" y="70485"/>
                    </a:cubicBezTo>
                    <a:cubicBezTo>
                      <a:pt x="68580" y="70485"/>
                      <a:pt x="72390" y="66675"/>
                      <a:pt x="72390" y="62865"/>
                    </a:cubicBezTo>
                    <a:cubicBezTo>
                      <a:pt x="72390" y="59055"/>
                      <a:pt x="68580" y="55245"/>
                      <a:pt x="64770" y="55245"/>
                    </a:cubicBezTo>
                    <a:lnTo>
                      <a:pt x="7620" y="55245"/>
                    </a:lnTo>
                    <a:cubicBezTo>
                      <a:pt x="3810" y="55245"/>
                      <a:pt x="0" y="59055"/>
                      <a:pt x="0" y="62865"/>
                    </a:cubicBezTo>
                    <a:cubicBezTo>
                      <a:pt x="0" y="66675"/>
                      <a:pt x="3810" y="70485"/>
                      <a:pt x="7620" y="70485"/>
                    </a:cubicBezTo>
                    <a:cubicBezTo>
                      <a:pt x="11430" y="70485"/>
                      <a:pt x="15240" y="66675"/>
                      <a:pt x="15240" y="62865"/>
                    </a:cubicBezTo>
                    <a:lnTo>
                      <a:pt x="15240" y="7620"/>
                    </a:lnTo>
                    <a:cubicBezTo>
                      <a:pt x="15240" y="3810"/>
                      <a:pt x="11430" y="0"/>
                      <a:pt x="7620" y="0"/>
                    </a:cubicBezTo>
                    <a:cubicBezTo>
                      <a:pt x="3810" y="0"/>
                      <a:pt x="0" y="3810"/>
                      <a:pt x="0" y="7620"/>
                    </a:cubicBezTo>
                    <a:cubicBezTo>
                      <a:pt x="0" y="11430"/>
                      <a:pt x="3810" y="15240"/>
                      <a:pt x="7620" y="15240"/>
                    </a:cubicBezTo>
                    <a:lnTo>
                      <a:pt x="37148" y="15240"/>
                    </a:ln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32" name="Google Shape;1269;p29">
            <a:extLst>
              <a:ext uri="{FF2B5EF4-FFF2-40B4-BE49-F238E27FC236}">
                <a16:creationId xmlns:a16="http://schemas.microsoft.com/office/drawing/2014/main" id="{433B5B85-DD5C-A72D-9442-FC056D430A53}"/>
              </a:ext>
            </a:extLst>
          </p:cNvPr>
          <p:cNvSpPr txBox="1">
            <a:spLocks/>
          </p:cNvSpPr>
          <p:nvPr/>
        </p:nvSpPr>
        <p:spPr>
          <a:xfrm>
            <a:off x="2490663" y="38264"/>
            <a:ext cx="4174195" cy="3503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Roboto"/>
              <a:buNone/>
              <a:defRPr sz="5200" b="1" i="0" u="none" strike="noStrike" cap="none">
                <a:solidFill>
                  <a:schemeClr val="dk1"/>
                </a:solidFill>
                <a:latin typeface="Roboto"/>
                <a:ea typeface="Roboto"/>
                <a:cs typeface="Roboto"/>
                <a:sym typeface="Roboto"/>
              </a:defRPr>
            </a:lvl1pPr>
            <a:lvl2pPr marR="0" lvl="1"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2pPr>
            <a:lvl3pPr marR="0" lvl="2"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3pPr>
            <a:lvl4pPr marR="0" lvl="3"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4pPr>
            <a:lvl5pPr marR="0" lvl="4"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5pPr>
            <a:lvl6pPr marR="0" lvl="5"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6pPr>
            <a:lvl7pPr marR="0" lvl="6"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7pPr>
            <a:lvl8pPr marR="0" lvl="7"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8pPr>
            <a:lvl9pPr marR="0" lvl="8" algn="ctr" rtl="0">
              <a:lnSpc>
                <a:spcPct val="100000"/>
              </a:lnSpc>
              <a:spcBef>
                <a:spcPts val="0"/>
              </a:spcBef>
              <a:spcAft>
                <a:spcPts val="0"/>
              </a:spcAft>
              <a:buClr>
                <a:schemeClr val="dk1"/>
              </a:buClr>
              <a:buSzPts val="5200"/>
              <a:buFont typeface="Roboto"/>
              <a:buNone/>
              <a:defRPr sz="5200" b="0" i="0" u="none" strike="noStrike" cap="none">
                <a:solidFill>
                  <a:schemeClr val="dk1"/>
                </a:solidFill>
                <a:latin typeface="Roboto"/>
                <a:ea typeface="Roboto"/>
                <a:cs typeface="Roboto"/>
                <a:sym typeface="Roboto"/>
              </a:defRPr>
            </a:lvl9pPr>
          </a:lstStyle>
          <a:p>
            <a:pPr algn="just"/>
            <a:r>
              <a:rPr lang="en-US" sz="1700" i="1" dirty="0" err="1">
                <a:solidFill>
                  <a:srgbClr val="AF2E74"/>
                </a:solidFill>
              </a:rPr>
              <a:t>VietTESOL</a:t>
            </a:r>
            <a:r>
              <a:rPr lang="en-US" sz="1700" i="1" dirty="0">
                <a:solidFill>
                  <a:srgbClr val="AF2E74"/>
                </a:solidFill>
              </a:rPr>
              <a:t> International Convention 2024</a:t>
            </a:r>
          </a:p>
        </p:txBody>
      </p:sp>
    </p:spTree>
    <p:extLst>
      <p:ext uri="{BB962C8B-B14F-4D97-AF65-F5344CB8AC3E}">
        <p14:creationId xmlns:p14="http://schemas.microsoft.com/office/powerpoint/2010/main" val="569886930"/>
      </p:ext>
    </p:extLst>
  </p:cSld>
  <p:clrMapOvr>
    <a:masterClrMapping/>
  </p:clrMapOvr>
  <p:transition spd="slow">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33"/>
          <p:cNvSpPr txBox="1">
            <a:spLocks noGrp="1"/>
          </p:cNvSpPr>
          <p:nvPr>
            <p:ph type="title"/>
          </p:nvPr>
        </p:nvSpPr>
        <p:spPr>
          <a:xfrm>
            <a:off x="4508921" y="2571750"/>
            <a:ext cx="3605400" cy="7192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RATIONALE</a:t>
            </a:r>
            <a:endParaRPr dirty="0"/>
          </a:p>
        </p:txBody>
      </p:sp>
      <p:sp>
        <p:nvSpPr>
          <p:cNvPr id="1369" name="Google Shape;1369;p33"/>
          <p:cNvSpPr txBox="1">
            <a:spLocks noGrp="1"/>
          </p:cNvSpPr>
          <p:nvPr>
            <p:ph type="title" idx="2"/>
          </p:nvPr>
        </p:nvSpPr>
        <p:spPr>
          <a:xfrm>
            <a:off x="5732246" y="1641150"/>
            <a:ext cx="1158900" cy="112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grpSp>
        <p:nvGrpSpPr>
          <p:cNvPr id="1371" name="Google Shape;1371;p33"/>
          <p:cNvGrpSpPr/>
          <p:nvPr/>
        </p:nvGrpSpPr>
        <p:grpSpPr>
          <a:xfrm>
            <a:off x="712912" y="879487"/>
            <a:ext cx="461831" cy="1808487"/>
            <a:chOff x="722962" y="690887"/>
            <a:chExt cx="461831" cy="1808487"/>
          </a:xfrm>
        </p:grpSpPr>
        <p:grpSp>
          <p:nvGrpSpPr>
            <p:cNvPr id="1372" name="Google Shape;1372;p33"/>
            <p:cNvGrpSpPr/>
            <p:nvPr/>
          </p:nvGrpSpPr>
          <p:grpSpPr>
            <a:xfrm>
              <a:off x="722962" y="2134424"/>
              <a:ext cx="461831" cy="364950"/>
              <a:chOff x="3211865" y="1942293"/>
              <a:chExt cx="461831" cy="364950"/>
            </a:xfrm>
          </p:grpSpPr>
          <p:sp>
            <p:nvSpPr>
              <p:cNvPr id="1373" name="Google Shape;1373;p33"/>
              <p:cNvSpPr/>
              <p:nvPr/>
            </p:nvSpPr>
            <p:spPr>
              <a:xfrm>
                <a:off x="3267422" y="2157929"/>
                <a:ext cx="117574" cy="100643"/>
              </a:xfrm>
              <a:custGeom>
                <a:avLst/>
                <a:gdLst/>
                <a:ahLst/>
                <a:cxnLst/>
                <a:rect l="l" t="t" r="r" b="b"/>
                <a:pathLst>
                  <a:path w="119062" h="101917" extrusionOk="0">
                    <a:moveTo>
                      <a:pt x="119062" y="62865"/>
                    </a:moveTo>
                    <a:lnTo>
                      <a:pt x="60007" y="0"/>
                    </a:lnTo>
                    <a:lnTo>
                      <a:pt x="0" y="62865"/>
                    </a:lnTo>
                    <a:lnTo>
                      <a:pt x="27623" y="62865"/>
                    </a:lnTo>
                    <a:lnTo>
                      <a:pt x="27623" y="101917"/>
                    </a:lnTo>
                    <a:lnTo>
                      <a:pt x="91440" y="101917"/>
                    </a:lnTo>
                    <a:lnTo>
                      <a:pt x="91440" y="62865"/>
                    </a:lnTo>
                    <a:lnTo>
                      <a:pt x="119062" y="62865"/>
                    </a:ln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33"/>
              <p:cNvSpPr/>
              <p:nvPr/>
            </p:nvSpPr>
            <p:spPr>
              <a:xfrm>
                <a:off x="3211865" y="1942293"/>
                <a:ext cx="461831" cy="364950"/>
              </a:xfrm>
              <a:custGeom>
                <a:avLst/>
                <a:gdLst/>
                <a:ahLst/>
                <a:cxnLst/>
                <a:rect l="l" t="t" r="r" b="b"/>
                <a:pathLst>
                  <a:path w="467677" h="369570" extrusionOk="0">
                    <a:moveTo>
                      <a:pt x="397193" y="369570"/>
                    </a:moveTo>
                    <a:lnTo>
                      <a:pt x="70485" y="369570"/>
                    </a:lnTo>
                    <a:cubicBezTo>
                      <a:pt x="31433" y="369570"/>
                      <a:pt x="0" y="338138"/>
                      <a:pt x="0" y="299085"/>
                    </a:cubicBezTo>
                    <a:lnTo>
                      <a:pt x="0" y="70485"/>
                    </a:lnTo>
                    <a:cubicBezTo>
                      <a:pt x="0" y="31433"/>
                      <a:pt x="31433" y="0"/>
                      <a:pt x="70485" y="0"/>
                    </a:cubicBezTo>
                    <a:lnTo>
                      <a:pt x="397193" y="0"/>
                    </a:lnTo>
                    <a:cubicBezTo>
                      <a:pt x="436245" y="0"/>
                      <a:pt x="467677" y="31433"/>
                      <a:pt x="467677" y="70485"/>
                    </a:cubicBezTo>
                    <a:lnTo>
                      <a:pt x="467677" y="299085"/>
                    </a:lnTo>
                    <a:cubicBezTo>
                      <a:pt x="467677" y="338138"/>
                      <a:pt x="436245" y="369570"/>
                      <a:pt x="397193"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75" name="Google Shape;1375;p33"/>
            <p:cNvSpPr/>
            <p:nvPr/>
          </p:nvSpPr>
          <p:spPr>
            <a:xfrm>
              <a:off x="722962" y="690887"/>
              <a:ext cx="364949" cy="364950"/>
            </a:xfrm>
            <a:custGeom>
              <a:avLst/>
              <a:gdLst/>
              <a:ahLst/>
              <a:cxnLst/>
              <a:rect l="l" t="t" r="r" b="b"/>
              <a:pathLst>
                <a:path w="369569" h="369570" extrusionOk="0">
                  <a:moveTo>
                    <a:pt x="299085" y="369570"/>
                  </a:moveTo>
                  <a:lnTo>
                    <a:pt x="70485" y="369570"/>
                  </a:lnTo>
                  <a:cubicBezTo>
                    <a:pt x="31433" y="369570"/>
                    <a:pt x="0" y="338138"/>
                    <a:pt x="0" y="299085"/>
                  </a:cubicBezTo>
                  <a:lnTo>
                    <a:pt x="0" y="70485"/>
                  </a:lnTo>
                  <a:cubicBezTo>
                    <a:pt x="0" y="31433"/>
                    <a:pt x="31433" y="0"/>
                    <a:pt x="70485" y="0"/>
                  </a:cubicBezTo>
                  <a:lnTo>
                    <a:pt x="299085" y="0"/>
                  </a:lnTo>
                  <a:cubicBezTo>
                    <a:pt x="338138" y="0"/>
                    <a:pt x="369570" y="31433"/>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a:latin typeface="Roboto Medium"/>
                  <a:ea typeface="Roboto Medium"/>
                  <a:cs typeface="Roboto Medium"/>
                  <a:sym typeface="Roboto Medium"/>
                </a:rPr>
                <a:t>v</a:t>
              </a:r>
              <a:endParaRPr>
                <a:solidFill>
                  <a:srgbClr val="000000"/>
                </a:solidFill>
                <a:latin typeface="Roboto Medium"/>
                <a:ea typeface="Roboto Medium"/>
                <a:cs typeface="Roboto Medium"/>
                <a:sym typeface="Roboto Medium"/>
              </a:endParaRPr>
            </a:p>
          </p:txBody>
        </p:sp>
        <p:sp>
          <p:nvSpPr>
            <p:cNvPr id="1376" name="Google Shape;1376;p33"/>
            <p:cNvSpPr/>
            <p:nvPr/>
          </p:nvSpPr>
          <p:spPr>
            <a:xfrm>
              <a:off x="722962" y="1173950"/>
              <a:ext cx="364949" cy="364949"/>
            </a:xfrm>
            <a:custGeom>
              <a:avLst/>
              <a:gdLst/>
              <a:ahLst/>
              <a:cxnLst/>
              <a:rect l="l" t="t" r="r" b="b"/>
              <a:pathLst>
                <a:path w="369569" h="369569" extrusionOk="0">
                  <a:moveTo>
                    <a:pt x="299085" y="369570"/>
                  </a:moveTo>
                  <a:lnTo>
                    <a:pt x="70485" y="369570"/>
                  </a:lnTo>
                  <a:cubicBezTo>
                    <a:pt x="31433" y="369570"/>
                    <a:pt x="0" y="338137"/>
                    <a:pt x="0" y="299085"/>
                  </a:cubicBezTo>
                  <a:lnTo>
                    <a:pt x="0" y="70485"/>
                  </a:lnTo>
                  <a:cubicBezTo>
                    <a:pt x="0" y="31432"/>
                    <a:pt x="31433" y="0"/>
                    <a:pt x="70485" y="0"/>
                  </a:cubicBezTo>
                  <a:lnTo>
                    <a:pt x="299085" y="0"/>
                  </a:lnTo>
                  <a:cubicBezTo>
                    <a:pt x="338138" y="0"/>
                    <a:pt x="369570" y="31432"/>
                    <a:pt x="369570" y="70485"/>
                  </a:cubicBezTo>
                  <a:lnTo>
                    <a:pt x="369570" y="299085"/>
                  </a:lnTo>
                  <a:cubicBezTo>
                    <a:pt x="369570" y="338137"/>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
                  <a:solidFill>
                    <a:schemeClr val="dk1"/>
                  </a:solidFill>
                  <a:latin typeface="Roboto Medium"/>
                  <a:ea typeface="Roboto Medium"/>
                  <a:cs typeface="Roboto Medium"/>
                  <a:sym typeface="Roboto Medium"/>
                </a:rPr>
                <a:t>x</a:t>
              </a:r>
              <a:endParaRPr sz="1600">
                <a:solidFill>
                  <a:srgbClr val="000000"/>
                </a:solidFill>
                <a:latin typeface="Roboto Medium"/>
                <a:ea typeface="Roboto Medium"/>
                <a:cs typeface="Roboto Medium"/>
                <a:sym typeface="Roboto Medium"/>
              </a:endParaRPr>
            </a:p>
          </p:txBody>
        </p:sp>
        <p:sp>
          <p:nvSpPr>
            <p:cNvPr id="1377" name="Google Shape;1377;p33"/>
            <p:cNvSpPr/>
            <p:nvPr/>
          </p:nvSpPr>
          <p:spPr>
            <a:xfrm>
              <a:off x="722962" y="1653245"/>
              <a:ext cx="364949" cy="364949"/>
            </a:xfrm>
            <a:custGeom>
              <a:avLst/>
              <a:gdLst/>
              <a:ahLst/>
              <a:cxnLst/>
              <a:rect l="l" t="t" r="r" b="b"/>
              <a:pathLst>
                <a:path w="369569" h="369569" extrusionOk="0">
                  <a:moveTo>
                    <a:pt x="299085" y="369570"/>
                  </a:moveTo>
                  <a:lnTo>
                    <a:pt x="70485" y="369570"/>
                  </a:lnTo>
                  <a:cubicBezTo>
                    <a:pt x="31433" y="369570"/>
                    <a:pt x="0" y="338138"/>
                    <a:pt x="0" y="299085"/>
                  </a:cubicBezTo>
                  <a:lnTo>
                    <a:pt x="0" y="70485"/>
                  </a:lnTo>
                  <a:cubicBezTo>
                    <a:pt x="0" y="31433"/>
                    <a:pt x="31433" y="0"/>
                    <a:pt x="70485" y="0"/>
                  </a:cubicBezTo>
                  <a:lnTo>
                    <a:pt x="299085" y="0"/>
                  </a:lnTo>
                  <a:cubicBezTo>
                    <a:pt x="338138" y="0"/>
                    <a:pt x="369570" y="31433"/>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
                  <a:solidFill>
                    <a:schemeClr val="dk1"/>
                  </a:solidFill>
                  <a:latin typeface="Roboto Medium"/>
                  <a:ea typeface="Roboto Medium"/>
                  <a:cs typeface="Roboto Medium"/>
                  <a:sym typeface="Roboto Medium"/>
                </a:rPr>
                <a:t>c</a:t>
              </a:r>
              <a:endParaRPr sz="1600">
                <a:solidFill>
                  <a:srgbClr val="000000"/>
                </a:solidFill>
                <a:latin typeface="Roboto Medium"/>
                <a:ea typeface="Roboto Medium"/>
                <a:cs typeface="Roboto Medium"/>
                <a:sym typeface="Roboto Medium"/>
              </a:endParaRPr>
            </a:p>
          </p:txBody>
        </p:sp>
      </p:grpSp>
      <p:grpSp>
        <p:nvGrpSpPr>
          <p:cNvPr id="1378" name="Google Shape;1378;p33"/>
          <p:cNvGrpSpPr/>
          <p:nvPr/>
        </p:nvGrpSpPr>
        <p:grpSpPr>
          <a:xfrm rot="10800000" flipH="1">
            <a:off x="6528466" y="710275"/>
            <a:ext cx="1697622" cy="1202776"/>
            <a:chOff x="6772516" y="3379450"/>
            <a:chExt cx="1697622" cy="1202776"/>
          </a:xfrm>
        </p:grpSpPr>
        <p:grpSp>
          <p:nvGrpSpPr>
            <p:cNvPr id="1379" name="Google Shape;1379;p33"/>
            <p:cNvGrpSpPr/>
            <p:nvPr/>
          </p:nvGrpSpPr>
          <p:grpSpPr>
            <a:xfrm rot="-5400000">
              <a:off x="7036575" y="3115392"/>
              <a:ext cx="1169505" cy="1697622"/>
              <a:chOff x="5044300" y="1385694"/>
              <a:chExt cx="1028226" cy="1492546"/>
            </a:xfrm>
          </p:grpSpPr>
          <p:sp>
            <p:nvSpPr>
              <p:cNvPr id="1380" name="Google Shape;1380;p33"/>
              <p:cNvSpPr/>
              <p:nvPr/>
            </p:nvSpPr>
            <p:spPr>
              <a:xfrm>
                <a:off x="5248635" y="1666392"/>
                <a:ext cx="799504" cy="1189851"/>
              </a:xfrm>
              <a:custGeom>
                <a:avLst/>
                <a:gdLst/>
                <a:ahLst/>
                <a:cxnLst/>
                <a:rect l="l" t="t" r="r" b="b"/>
                <a:pathLst>
                  <a:path w="809624" h="1204912" extrusionOk="0">
                    <a:moveTo>
                      <a:pt x="0" y="0"/>
                    </a:moveTo>
                    <a:cubicBezTo>
                      <a:pt x="5715" y="512445"/>
                      <a:pt x="337185" y="1005840"/>
                      <a:pt x="809625" y="120491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33"/>
              <p:cNvSpPr/>
              <p:nvPr/>
            </p:nvSpPr>
            <p:spPr>
              <a:xfrm>
                <a:off x="5044300" y="1406500"/>
                <a:ext cx="439257" cy="484405"/>
              </a:xfrm>
              <a:custGeom>
                <a:avLst/>
                <a:gdLst/>
                <a:ahLst/>
                <a:cxnLst/>
                <a:rect l="l" t="t" r="r" b="b"/>
                <a:pathLst>
                  <a:path w="444817" h="490537" extrusionOk="0">
                    <a:moveTo>
                      <a:pt x="444818" y="0"/>
                    </a:moveTo>
                    <a:lnTo>
                      <a:pt x="0" y="490538"/>
                    </a:lnTo>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33"/>
              <p:cNvSpPr/>
              <p:nvPr/>
            </p:nvSpPr>
            <p:spPr>
              <a:xfrm>
                <a:off x="5462054" y="1385694"/>
                <a:ext cx="43261" cy="41562"/>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33"/>
              <p:cNvSpPr/>
              <p:nvPr/>
            </p:nvSpPr>
            <p:spPr>
              <a:xfrm>
                <a:off x="5228861" y="1646618"/>
                <a:ext cx="40445" cy="40445"/>
              </a:xfrm>
              <a:custGeom>
                <a:avLst/>
                <a:gdLst/>
                <a:ahLst/>
                <a:cxnLst/>
                <a:rect l="l" t="t" r="r" b="b"/>
                <a:pathLst>
                  <a:path w="40957" h="40957" extrusionOk="0">
                    <a:moveTo>
                      <a:pt x="0" y="0"/>
                    </a:moveTo>
                    <a:lnTo>
                      <a:pt x="40958" y="0"/>
                    </a:lnTo>
                    <a:lnTo>
                      <a:pt x="40958" y="40958"/>
                    </a:lnTo>
                    <a:lnTo>
                      <a:pt x="0" y="409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33"/>
              <p:cNvSpPr/>
              <p:nvPr/>
            </p:nvSpPr>
            <p:spPr>
              <a:xfrm>
                <a:off x="6032081" y="2837795"/>
                <a:ext cx="40445" cy="40445"/>
              </a:xfrm>
              <a:custGeom>
                <a:avLst/>
                <a:gdLst/>
                <a:ahLst/>
                <a:cxnLst/>
                <a:rect l="l" t="t" r="r" b="b"/>
                <a:pathLst>
                  <a:path w="40957" h="40957" extrusionOk="0">
                    <a:moveTo>
                      <a:pt x="0" y="0"/>
                    </a:moveTo>
                    <a:lnTo>
                      <a:pt x="40957" y="0"/>
                    </a:lnTo>
                    <a:lnTo>
                      <a:pt x="40957" y="40957"/>
                    </a:lnTo>
                    <a:lnTo>
                      <a:pt x="0" y="40957"/>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5" name="Google Shape;1385;p33"/>
            <p:cNvSpPr/>
            <p:nvPr/>
          </p:nvSpPr>
          <p:spPr>
            <a:xfrm rot="-5400000">
              <a:off x="7328950" y="4533997"/>
              <a:ext cx="49196" cy="47263"/>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3" name="Picture 2">
            <a:extLst>
              <a:ext uri="{FF2B5EF4-FFF2-40B4-BE49-F238E27FC236}">
                <a16:creationId xmlns:a16="http://schemas.microsoft.com/office/drawing/2014/main" id="{E2A36E23-1CD8-1D67-9B86-767F9C9EF643}"/>
              </a:ext>
            </a:extLst>
          </p:cNvPr>
          <p:cNvPicPr>
            <a:picLocks noChangeAspect="1"/>
          </p:cNvPicPr>
          <p:nvPr/>
        </p:nvPicPr>
        <p:blipFill>
          <a:blip r:embed="rId3"/>
          <a:stretch>
            <a:fillRect/>
          </a:stretch>
        </p:blipFill>
        <p:spPr>
          <a:xfrm>
            <a:off x="1321734" y="1009837"/>
            <a:ext cx="3121423" cy="3121423"/>
          </a:xfrm>
          <a:prstGeom prst="rect">
            <a:avLst/>
          </a:prstGeom>
        </p:spPr>
      </p:pic>
    </p:spTree>
  </p:cSld>
  <p:clrMapOvr>
    <a:masterClrMapping/>
  </p:clrMapOvr>
  <p:transition spd="slow">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50"/>
          <p:cNvSpPr txBox="1">
            <a:spLocks noGrp="1"/>
          </p:cNvSpPr>
          <p:nvPr>
            <p:ph type="title"/>
          </p:nvPr>
        </p:nvSpPr>
        <p:spPr>
          <a:xfrm>
            <a:off x="720000" y="45028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Rationale</a:t>
            </a:r>
            <a:endParaRPr dirty="0"/>
          </a:p>
        </p:txBody>
      </p:sp>
      <p:sp>
        <p:nvSpPr>
          <p:cNvPr id="1706" name="Google Shape;1706;p50"/>
          <p:cNvSpPr txBox="1">
            <a:spLocks noGrp="1"/>
          </p:cNvSpPr>
          <p:nvPr>
            <p:ph type="subTitle" idx="1"/>
          </p:nvPr>
        </p:nvSpPr>
        <p:spPr>
          <a:xfrm>
            <a:off x="720000" y="1022980"/>
            <a:ext cx="7704000" cy="3670240"/>
          </a:xfrm>
          <a:prstGeom prst="rect">
            <a:avLst/>
          </a:prstGeom>
        </p:spPr>
        <p:txBody>
          <a:bodyPr spcFirstLastPara="1" wrap="square" lIns="91425" tIns="91425" rIns="91425" bIns="91425" anchor="ctr" anchorCtr="0">
            <a:noAutofit/>
          </a:bodyPr>
          <a:lstStyle/>
          <a:p>
            <a:pPr marL="180975" lvl="0" indent="-180975" algn="just">
              <a:lnSpc>
                <a:spcPct val="125000"/>
              </a:lnSpc>
              <a:spcAft>
                <a:spcPts val="600"/>
              </a:spcAft>
              <a:buFont typeface="Courier New" panose="02070309020205020404" pitchFamily="49" charset="0"/>
              <a:buChar char="o"/>
            </a:pPr>
            <a:r>
              <a:rPr lang="en-US" sz="1550" b="1" dirty="0"/>
              <a:t>Comprehensible Input</a:t>
            </a:r>
            <a:r>
              <a:rPr lang="en-US" sz="1550" dirty="0"/>
              <a:t> is crucial for SLA (Krashen, 1985).</a:t>
            </a:r>
          </a:p>
          <a:p>
            <a:pPr marL="180975" lvl="0" indent="-180975" algn="just">
              <a:lnSpc>
                <a:spcPct val="125000"/>
              </a:lnSpc>
              <a:spcAft>
                <a:spcPts val="600"/>
              </a:spcAft>
              <a:buFont typeface="Courier New" panose="02070309020205020404" pitchFamily="49" charset="0"/>
              <a:buChar char="o"/>
            </a:pPr>
            <a:r>
              <a:rPr lang="en-US" sz="1550" dirty="0"/>
              <a:t>In Vietnam’s EFL classrooms, </a:t>
            </a:r>
            <a:r>
              <a:rPr lang="en-US" sz="1550" b="1" dirty="0"/>
              <a:t>Teacher Talk</a:t>
            </a:r>
            <a:r>
              <a:rPr lang="en-US" sz="1550" dirty="0"/>
              <a:t> serves as the primary source of comprehensible input (</a:t>
            </a:r>
            <a:r>
              <a:rPr lang="en-US" sz="1550" dirty="0" err="1"/>
              <a:t>Lightbown</a:t>
            </a:r>
            <a:r>
              <a:rPr lang="en-US" sz="1550" dirty="0"/>
              <a:t> &amp; Spada, 2013).</a:t>
            </a:r>
          </a:p>
          <a:p>
            <a:pPr marL="180975" lvl="0" indent="-180975" algn="just">
              <a:lnSpc>
                <a:spcPct val="125000"/>
              </a:lnSpc>
              <a:buFont typeface="Courier New" panose="02070309020205020404" pitchFamily="49" charset="0"/>
              <a:buChar char="o"/>
            </a:pPr>
            <a:r>
              <a:rPr lang="en-US" sz="1550" b="1" dirty="0"/>
              <a:t>Teacher Talk</a:t>
            </a:r>
            <a:r>
              <a:rPr lang="en-US" sz="1550" dirty="0"/>
              <a:t> (Richards &amp; Rodgers, 2014):</a:t>
            </a:r>
          </a:p>
          <a:p>
            <a:pPr marL="630238" lvl="1" indent="-173038" algn="just">
              <a:lnSpc>
                <a:spcPct val="125000"/>
              </a:lnSpc>
              <a:buFont typeface="Wingdings" panose="05000000000000000000" pitchFamily="2" charset="2"/>
              <a:buChar char="§"/>
            </a:pPr>
            <a:r>
              <a:rPr lang="en-US" sz="1550" dirty="0"/>
              <a:t>Delivers meaningful interaction.</a:t>
            </a:r>
          </a:p>
          <a:p>
            <a:pPr marL="630238" lvl="1" indent="-173038" algn="just">
              <a:lnSpc>
                <a:spcPct val="125000"/>
              </a:lnSpc>
              <a:spcAft>
                <a:spcPts val="600"/>
              </a:spcAft>
              <a:buFont typeface="Wingdings" panose="05000000000000000000" pitchFamily="2" charset="2"/>
              <a:buChar char="§"/>
            </a:pPr>
            <a:r>
              <a:rPr lang="en-US" sz="1550" dirty="0"/>
              <a:t>Impacts language development among young EFL learners.</a:t>
            </a:r>
          </a:p>
          <a:p>
            <a:pPr marL="180975" lvl="0" indent="-180975" algn="just">
              <a:lnSpc>
                <a:spcPct val="125000"/>
              </a:lnSpc>
              <a:spcAft>
                <a:spcPts val="600"/>
              </a:spcAft>
              <a:buFont typeface="Courier New" panose="02070309020205020404" pitchFamily="49" charset="0"/>
              <a:buChar char="o"/>
            </a:pPr>
            <a:r>
              <a:rPr lang="en-US" sz="1550" dirty="0"/>
              <a:t>Various theories contribute to SLA understanding (Ellis, 1994), but </a:t>
            </a:r>
            <a:r>
              <a:rPr lang="en-US" sz="1550" b="1" dirty="0"/>
              <a:t>Teacher Talk</a:t>
            </a:r>
            <a:r>
              <a:rPr lang="en-US" sz="1550" dirty="0"/>
              <a:t> is emphasized due to its role in delivering comprehensible input in EFL classrooms.</a:t>
            </a:r>
          </a:p>
          <a:p>
            <a:pPr marL="180975" lvl="0" indent="-180975" algn="just">
              <a:lnSpc>
                <a:spcPct val="125000"/>
              </a:lnSpc>
              <a:buFont typeface="Courier New" panose="02070309020205020404" pitchFamily="49" charset="0"/>
              <a:buChar char="o"/>
            </a:pPr>
            <a:r>
              <a:rPr lang="en-US" sz="1550" b="1" u="sng" dirty="0"/>
              <a:t>Research Gap</a:t>
            </a:r>
            <a:r>
              <a:rPr lang="en-US" sz="1550" b="1" dirty="0"/>
              <a:t>:</a:t>
            </a:r>
          </a:p>
          <a:p>
            <a:pPr marL="630238" lvl="1" indent="-173038" algn="just">
              <a:lnSpc>
                <a:spcPct val="125000"/>
              </a:lnSpc>
              <a:buFont typeface="Wingdings" panose="05000000000000000000" pitchFamily="2" charset="2"/>
              <a:buChar char="§"/>
            </a:pPr>
            <a:r>
              <a:rPr lang="en-US" sz="1550" dirty="0"/>
              <a:t>Investigate the specific features of Teacher Talk.</a:t>
            </a:r>
          </a:p>
          <a:p>
            <a:pPr marL="630238" lvl="1" indent="-173038" algn="just">
              <a:lnSpc>
                <a:spcPct val="125000"/>
              </a:lnSpc>
              <a:buFont typeface="Wingdings" panose="05000000000000000000" pitchFamily="2" charset="2"/>
              <a:buChar char="§"/>
            </a:pPr>
            <a:r>
              <a:rPr lang="en-US" sz="1550" dirty="0"/>
              <a:t>Explore its impact on SLA among young EFL learners in Vietnam.</a:t>
            </a:r>
            <a:endParaRPr sz="1550"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706">
                                            <p:txEl>
                                              <p:pRg st="0" end="0"/>
                                            </p:txEl>
                                          </p:spTgt>
                                        </p:tgtEl>
                                        <p:attrNameLst>
                                          <p:attrName>style.visibility</p:attrName>
                                        </p:attrNameLst>
                                      </p:cBhvr>
                                      <p:to>
                                        <p:strVal val="visible"/>
                                      </p:to>
                                    </p:set>
                                    <p:animEffect transition="in" filter="barn(outHorizontal)">
                                      <p:cBhvr>
                                        <p:cTn id="7" dur="500"/>
                                        <p:tgtEl>
                                          <p:spTgt spid="1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706">
                                            <p:txEl>
                                              <p:pRg st="1" end="1"/>
                                            </p:txEl>
                                          </p:spTgt>
                                        </p:tgtEl>
                                        <p:attrNameLst>
                                          <p:attrName>style.visibility</p:attrName>
                                        </p:attrNameLst>
                                      </p:cBhvr>
                                      <p:to>
                                        <p:strVal val="visible"/>
                                      </p:to>
                                    </p:set>
                                    <p:animEffect transition="in" filter="barn(outHorizontal)">
                                      <p:cBhvr>
                                        <p:cTn id="12" dur="500"/>
                                        <p:tgtEl>
                                          <p:spTgt spid="1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706">
                                            <p:txEl>
                                              <p:pRg st="2" end="2"/>
                                            </p:txEl>
                                          </p:spTgt>
                                        </p:tgtEl>
                                        <p:attrNameLst>
                                          <p:attrName>style.visibility</p:attrName>
                                        </p:attrNameLst>
                                      </p:cBhvr>
                                      <p:to>
                                        <p:strVal val="visible"/>
                                      </p:to>
                                    </p:set>
                                    <p:animEffect transition="in" filter="barn(outHorizontal)">
                                      <p:cBhvr>
                                        <p:cTn id="17" dur="500"/>
                                        <p:tgtEl>
                                          <p:spTgt spid="1706">
                                            <p:txEl>
                                              <p:pRg st="2" end="2"/>
                                            </p:txEl>
                                          </p:spTgt>
                                        </p:tgtEl>
                                      </p:cBhvr>
                                    </p:animEffect>
                                  </p:childTnLst>
                                </p:cTn>
                              </p:par>
                            </p:childTnLst>
                          </p:cTn>
                        </p:par>
                        <p:par>
                          <p:cTn id="18" fill="hold">
                            <p:stCondLst>
                              <p:cond delay="500"/>
                            </p:stCondLst>
                            <p:childTnLst>
                              <p:par>
                                <p:cTn id="19" presetID="16" presetClass="entr" presetSubtype="42" fill="hold" grpId="0" nodeType="afterEffect">
                                  <p:stCondLst>
                                    <p:cond delay="0"/>
                                  </p:stCondLst>
                                  <p:childTnLst>
                                    <p:set>
                                      <p:cBhvr>
                                        <p:cTn id="20" dur="1" fill="hold">
                                          <p:stCondLst>
                                            <p:cond delay="0"/>
                                          </p:stCondLst>
                                        </p:cTn>
                                        <p:tgtEl>
                                          <p:spTgt spid="1706">
                                            <p:txEl>
                                              <p:pRg st="3" end="3"/>
                                            </p:txEl>
                                          </p:spTgt>
                                        </p:tgtEl>
                                        <p:attrNameLst>
                                          <p:attrName>style.visibility</p:attrName>
                                        </p:attrNameLst>
                                      </p:cBhvr>
                                      <p:to>
                                        <p:strVal val="visible"/>
                                      </p:to>
                                    </p:set>
                                    <p:animEffect transition="in" filter="barn(outHorizontal)">
                                      <p:cBhvr>
                                        <p:cTn id="21" dur="500"/>
                                        <p:tgtEl>
                                          <p:spTgt spid="1706">
                                            <p:txEl>
                                              <p:pRg st="3" end="3"/>
                                            </p:txEl>
                                          </p:spTgt>
                                        </p:tgtEl>
                                      </p:cBhvr>
                                    </p:animEffect>
                                  </p:childTnLst>
                                </p:cTn>
                              </p:par>
                            </p:childTnLst>
                          </p:cTn>
                        </p:par>
                        <p:par>
                          <p:cTn id="22" fill="hold">
                            <p:stCondLst>
                              <p:cond delay="1000"/>
                            </p:stCondLst>
                            <p:childTnLst>
                              <p:par>
                                <p:cTn id="23" presetID="16" presetClass="entr" presetSubtype="42" fill="hold" grpId="0" nodeType="afterEffect">
                                  <p:stCondLst>
                                    <p:cond delay="0"/>
                                  </p:stCondLst>
                                  <p:childTnLst>
                                    <p:set>
                                      <p:cBhvr>
                                        <p:cTn id="24" dur="1" fill="hold">
                                          <p:stCondLst>
                                            <p:cond delay="0"/>
                                          </p:stCondLst>
                                        </p:cTn>
                                        <p:tgtEl>
                                          <p:spTgt spid="1706">
                                            <p:txEl>
                                              <p:pRg st="4" end="4"/>
                                            </p:txEl>
                                          </p:spTgt>
                                        </p:tgtEl>
                                        <p:attrNameLst>
                                          <p:attrName>style.visibility</p:attrName>
                                        </p:attrNameLst>
                                      </p:cBhvr>
                                      <p:to>
                                        <p:strVal val="visible"/>
                                      </p:to>
                                    </p:set>
                                    <p:animEffect transition="in" filter="barn(outHorizontal)">
                                      <p:cBhvr>
                                        <p:cTn id="25" dur="500"/>
                                        <p:tgtEl>
                                          <p:spTgt spid="170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1706">
                                            <p:txEl>
                                              <p:pRg st="5" end="5"/>
                                            </p:txEl>
                                          </p:spTgt>
                                        </p:tgtEl>
                                        <p:attrNameLst>
                                          <p:attrName>style.visibility</p:attrName>
                                        </p:attrNameLst>
                                      </p:cBhvr>
                                      <p:to>
                                        <p:strVal val="visible"/>
                                      </p:to>
                                    </p:set>
                                    <p:animEffect transition="in" filter="barn(outHorizontal)">
                                      <p:cBhvr>
                                        <p:cTn id="30" dur="500"/>
                                        <p:tgtEl>
                                          <p:spTgt spid="170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grpId="0" nodeType="clickEffect">
                                  <p:stCondLst>
                                    <p:cond delay="0"/>
                                  </p:stCondLst>
                                  <p:childTnLst>
                                    <p:set>
                                      <p:cBhvr>
                                        <p:cTn id="34" dur="1" fill="hold">
                                          <p:stCondLst>
                                            <p:cond delay="0"/>
                                          </p:stCondLst>
                                        </p:cTn>
                                        <p:tgtEl>
                                          <p:spTgt spid="1706">
                                            <p:txEl>
                                              <p:pRg st="6" end="6"/>
                                            </p:txEl>
                                          </p:spTgt>
                                        </p:tgtEl>
                                        <p:attrNameLst>
                                          <p:attrName>style.visibility</p:attrName>
                                        </p:attrNameLst>
                                      </p:cBhvr>
                                      <p:to>
                                        <p:strVal val="visible"/>
                                      </p:to>
                                    </p:set>
                                    <p:animEffect transition="in" filter="barn(outHorizontal)">
                                      <p:cBhvr>
                                        <p:cTn id="35" dur="500"/>
                                        <p:tgtEl>
                                          <p:spTgt spid="1706">
                                            <p:txEl>
                                              <p:pRg st="6" end="6"/>
                                            </p:txEl>
                                          </p:spTgt>
                                        </p:tgtEl>
                                      </p:cBhvr>
                                    </p:animEffect>
                                  </p:childTnLst>
                                </p:cTn>
                              </p:par>
                            </p:childTnLst>
                          </p:cTn>
                        </p:par>
                        <p:par>
                          <p:cTn id="36" fill="hold">
                            <p:stCondLst>
                              <p:cond delay="500"/>
                            </p:stCondLst>
                            <p:childTnLst>
                              <p:par>
                                <p:cTn id="37" presetID="16" presetClass="entr" presetSubtype="42" fill="hold" grpId="0" nodeType="afterEffect">
                                  <p:stCondLst>
                                    <p:cond delay="0"/>
                                  </p:stCondLst>
                                  <p:childTnLst>
                                    <p:set>
                                      <p:cBhvr>
                                        <p:cTn id="38" dur="1" fill="hold">
                                          <p:stCondLst>
                                            <p:cond delay="0"/>
                                          </p:stCondLst>
                                        </p:cTn>
                                        <p:tgtEl>
                                          <p:spTgt spid="1706">
                                            <p:txEl>
                                              <p:pRg st="7" end="7"/>
                                            </p:txEl>
                                          </p:spTgt>
                                        </p:tgtEl>
                                        <p:attrNameLst>
                                          <p:attrName>style.visibility</p:attrName>
                                        </p:attrNameLst>
                                      </p:cBhvr>
                                      <p:to>
                                        <p:strVal val="visible"/>
                                      </p:to>
                                    </p:set>
                                    <p:animEffect transition="in" filter="barn(outHorizontal)">
                                      <p:cBhvr>
                                        <p:cTn id="39" dur="500"/>
                                        <p:tgtEl>
                                          <p:spTgt spid="1706">
                                            <p:txEl>
                                              <p:pRg st="7" end="7"/>
                                            </p:txEl>
                                          </p:spTgt>
                                        </p:tgtEl>
                                      </p:cBhvr>
                                    </p:animEffect>
                                  </p:childTnLst>
                                </p:cTn>
                              </p:par>
                            </p:childTnLst>
                          </p:cTn>
                        </p:par>
                        <p:par>
                          <p:cTn id="40" fill="hold">
                            <p:stCondLst>
                              <p:cond delay="1000"/>
                            </p:stCondLst>
                            <p:childTnLst>
                              <p:par>
                                <p:cTn id="41" presetID="16" presetClass="entr" presetSubtype="42" fill="hold" grpId="0" nodeType="afterEffect">
                                  <p:stCondLst>
                                    <p:cond delay="0"/>
                                  </p:stCondLst>
                                  <p:childTnLst>
                                    <p:set>
                                      <p:cBhvr>
                                        <p:cTn id="42" dur="1" fill="hold">
                                          <p:stCondLst>
                                            <p:cond delay="0"/>
                                          </p:stCondLst>
                                        </p:cTn>
                                        <p:tgtEl>
                                          <p:spTgt spid="1706">
                                            <p:txEl>
                                              <p:pRg st="8" end="8"/>
                                            </p:txEl>
                                          </p:spTgt>
                                        </p:tgtEl>
                                        <p:attrNameLst>
                                          <p:attrName>style.visibility</p:attrName>
                                        </p:attrNameLst>
                                      </p:cBhvr>
                                      <p:to>
                                        <p:strVal val="visible"/>
                                      </p:to>
                                    </p:set>
                                    <p:animEffect transition="in" filter="barn(outHorizontal)">
                                      <p:cBhvr>
                                        <p:cTn id="43" dur="500"/>
                                        <p:tgtEl>
                                          <p:spTgt spid="17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50"/>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Rationale</a:t>
            </a:r>
            <a:endParaRPr dirty="0"/>
          </a:p>
        </p:txBody>
      </p:sp>
      <p:sp>
        <p:nvSpPr>
          <p:cNvPr id="1706" name="Google Shape;1706;p50"/>
          <p:cNvSpPr txBox="1">
            <a:spLocks noGrp="1"/>
          </p:cNvSpPr>
          <p:nvPr>
            <p:ph type="subTitle" idx="1"/>
          </p:nvPr>
        </p:nvSpPr>
        <p:spPr>
          <a:xfrm>
            <a:off x="747145" y="1106100"/>
            <a:ext cx="7649710" cy="3476118"/>
          </a:xfrm>
          <a:prstGeom prst="rect">
            <a:avLst/>
          </a:prstGeom>
        </p:spPr>
        <p:txBody>
          <a:bodyPr spcFirstLastPara="1" wrap="square" lIns="91425" tIns="91425" rIns="91425" bIns="91425" anchor="t" anchorCtr="0">
            <a:noAutofit/>
          </a:bodyPr>
          <a:lstStyle/>
          <a:p>
            <a:pPr marL="0" lvl="0" indent="0" algn="just" rtl="0">
              <a:spcAft>
                <a:spcPts val="600"/>
              </a:spcAft>
              <a:buNone/>
            </a:pPr>
            <a:r>
              <a:rPr lang="en-US" sz="1550" b="1" dirty="0"/>
              <a:t>Research Aims:</a:t>
            </a:r>
            <a:endParaRPr sz="1550" b="1" dirty="0"/>
          </a:p>
          <a:p>
            <a:pPr marL="449263" lvl="0" indent="-273050" algn="just" rtl="0">
              <a:spcBef>
                <a:spcPts val="0"/>
              </a:spcBef>
              <a:spcAft>
                <a:spcPts val="600"/>
              </a:spcAft>
              <a:buSzPts val="1200"/>
              <a:buChar char="●"/>
            </a:pPr>
            <a:r>
              <a:rPr lang="en-US" sz="1550" dirty="0"/>
              <a:t>To analyze the characteristics and strategies utilized in Teacher Talk.</a:t>
            </a:r>
          </a:p>
          <a:p>
            <a:pPr marL="449263" lvl="0" indent="-273050" algn="just" rtl="0">
              <a:spcBef>
                <a:spcPts val="0"/>
              </a:spcBef>
              <a:spcAft>
                <a:spcPts val="600"/>
              </a:spcAft>
              <a:buSzPts val="1200"/>
              <a:buChar char="●"/>
            </a:pPr>
            <a:r>
              <a:rPr lang="en-US" sz="1550" dirty="0"/>
              <a:t>To investigate the influence of Teacher Talk on language acquisition outcomes among young EFL learners.</a:t>
            </a:r>
          </a:p>
          <a:p>
            <a:pPr marL="449263" lvl="0" indent="-273050" algn="just" rtl="0">
              <a:spcBef>
                <a:spcPts val="0"/>
              </a:spcBef>
              <a:spcAft>
                <a:spcPts val="1200"/>
              </a:spcAft>
              <a:buSzPts val="1200"/>
              <a:buChar char="●"/>
            </a:pPr>
            <a:r>
              <a:rPr lang="en-US" sz="1550" dirty="0"/>
              <a:t>To provide insights into optimizing Teacher Talk for enhanced language learning experiences for young EFL learners in Can Tho City, Vietnam.</a:t>
            </a:r>
            <a:endParaRPr sz="1550" dirty="0"/>
          </a:p>
          <a:p>
            <a:pPr marL="0" lvl="0" indent="0" algn="just" rtl="0">
              <a:spcBef>
                <a:spcPts val="1000"/>
              </a:spcBef>
              <a:spcAft>
                <a:spcPts val="600"/>
              </a:spcAft>
              <a:buNone/>
            </a:pPr>
            <a:r>
              <a:rPr lang="en-US" sz="1550" b="1" dirty="0"/>
              <a:t>Research Questions:</a:t>
            </a:r>
            <a:endParaRPr sz="1550" b="1" dirty="0"/>
          </a:p>
          <a:p>
            <a:pPr marL="449263" lvl="0" indent="-273050" algn="just" rtl="0">
              <a:spcBef>
                <a:spcPts val="0"/>
              </a:spcBef>
              <a:spcAft>
                <a:spcPts val="600"/>
              </a:spcAft>
              <a:buSzPct val="100000"/>
              <a:buNone/>
            </a:pPr>
            <a:r>
              <a:rPr lang="en-US" sz="1550" b="1" dirty="0"/>
              <a:t>1.</a:t>
            </a:r>
            <a:r>
              <a:rPr lang="en-US" sz="1550" dirty="0"/>
              <a:t> What are the distinct features of teacher talk observed within EFL young learners’ classrooms?</a:t>
            </a:r>
          </a:p>
          <a:p>
            <a:pPr marL="449263" lvl="0" indent="-273050" algn="just" rtl="0">
              <a:spcBef>
                <a:spcPts val="0"/>
              </a:spcBef>
              <a:spcAft>
                <a:spcPts val="0"/>
              </a:spcAft>
              <a:buSzPct val="100000"/>
              <a:buNone/>
            </a:pPr>
            <a:r>
              <a:rPr lang="en-US" sz="1550" b="1" dirty="0"/>
              <a:t>2.</a:t>
            </a:r>
            <a:r>
              <a:rPr lang="en-US" sz="1550" dirty="0"/>
              <a:t> What specific functions do these features of teacher talk serve within the classroom context?</a:t>
            </a:r>
          </a:p>
        </p:txBody>
      </p:sp>
    </p:spTree>
    <p:extLst>
      <p:ext uri="{BB962C8B-B14F-4D97-AF65-F5344CB8AC3E}">
        <p14:creationId xmlns:p14="http://schemas.microsoft.com/office/powerpoint/2010/main" val="19574836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06">
                                            <p:txEl>
                                              <p:pRg st="0" end="0"/>
                                            </p:txEl>
                                          </p:spTgt>
                                        </p:tgtEl>
                                        <p:attrNameLst>
                                          <p:attrName>style.visibility</p:attrName>
                                        </p:attrNameLst>
                                      </p:cBhvr>
                                      <p:to>
                                        <p:strVal val="visible"/>
                                      </p:to>
                                    </p:set>
                                    <p:animEffect transition="in" filter="fade">
                                      <p:cBhvr>
                                        <p:cTn id="7" dur="300"/>
                                        <p:tgtEl>
                                          <p:spTgt spid="1706">
                                            <p:txEl>
                                              <p:pRg st="0" end="0"/>
                                            </p:txEl>
                                          </p:spTgt>
                                        </p:tgtEl>
                                      </p:cBhvr>
                                    </p:animEffect>
                                  </p:childTnLst>
                                </p:cTn>
                              </p:par>
                            </p:childTnLst>
                          </p:cTn>
                        </p:par>
                        <p:par>
                          <p:cTn id="8" fill="hold">
                            <p:stCondLst>
                              <p:cond delay="300"/>
                            </p:stCondLst>
                            <p:childTnLst>
                              <p:par>
                                <p:cTn id="9" presetID="10" presetClass="entr" presetSubtype="0" fill="hold" grpId="0" nodeType="afterEffect">
                                  <p:stCondLst>
                                    <p:cond delay="250"/>
                                  </p:stCondLst>
                                  <p:childTnLst>
                                    <p:set>
                                      <p:cBhvr>
                                        <p:cTn id="10" dur="1" fill="hold">
                                          <p:stCondLst>
                                            <p:cond delay="0"/>
                                          </p:stCondLst>
                                        </p:cTn>
                                        <p:tgtEl>
                                          <p:spTgt spid="1706">
                                            <p:txEl>
                                              <p:pRg st="1" end="1"/>
                                            </p:txEl>
                                          </p:spTgt>
                                        </p:tgtEl>
                                        <p:attrNameLst>
                                          <p:attrName>style.visibility</p:attrName>
                                        </p:attrNameLst>
                                      </p:cBhvr>
                                      <p:to>
                                        <p:strVal val="visible"/>
                                      </p:to>
                                    </p:set>
                                    <p:animEffect transition="in" filter="fade">
                                      <p:cBhvr>
                                        <p:cTn id="11" dur="300"/>
                                        <p:tgtEl>
                                          <p:spTgt spid="1706">
                                            <p:txEl>
                                              <p:pRg st="1" end="1"/>
                                            </p:txEl>
                                          </p:spTgt>
                                        </p:tgtEl>
                                      </p:cBhvr>
                                    </p:animEffect>
                                  </p:childTnLst>
                                </p:cTn>
                              </p:par>
                            </p:childTnLst>
                          </p:cTn>
                        </p:par>
                        <p:par>
                          <p:cTn id="12" fill="hold">
                            <p:stCondLst>
                              <p:cond delay="850"/>
                            </p:stCondLst>
                            <p:childTnLst>
                              <p:par>
                                <p:cTn id="13" presetID="10" presetClass="entr" presetSubtype="0" fill="hold" grpId="0" nodeType="afterEffect">
                                  <p:stCondLst>
                                    <p:cond delay="250"/>
                                  </p:stCondLst>
                                  <p:childTnLst>
                                    <p:set>
                                      <p:cBhvr>
                                        <p:cTn id="14" dur="1" fill="hold">
                                          <p:stCondLst>
                                            <p:cond delay="0"/>
                                          </p:stCondLst>
                                        </p:cTn>
                                        <p:tgtEl>
                                          <p:spTgt spid="1706">
                                            <p:txEl>
                                              <p:pRg st="2" end="2"/>
                                            </p:txEl>
                                          </p:spTgt>
                                        </p:tgtEl>
                                        <p:attrNameLst>
                                          <p:attrName>style.visibility</p:attrName>
                                        </p:attrNameLst>
                                      </p:cBhvr>
                                      <p:to>
                                        <p:strVal val="visible"/>
                                      </p:to>
                                    </p:set>
                                    <p:animEffect transition="in" filter="fade">
                                      <p:cBhvr>
                                        <p:cTn id="15" dur="300"/>
                                        <p:tgtEl>
                                          <p:spTgt spid="1706">
                                            <p:txEl>
                                              <p:pRg st="2" end="2"/>
                                            </p:txEl>
                                          </p:spTgt>
                                        </p:tgtEl>
                                      </p:cBhvr>
                                    </p:animEffect>
                                  </p:childTnLst>
                                </p:cTn>
                              </p:par>
                            </p:childTnLst>
                          </p:cTn>
                        </p:par>
                        <p:par>
                          <p:cTn id="16" fill="hold">
                            <p:stCondLst>
                              <p:cond delay="1400"/>
                            </p:stCondLst>
                            <p:childTnLst>
                              <p:par>
                                <p:cTn id="17" presetID="10" presetClass="entr" presetSubtype="0" fill="hold" grpId="0" nodeType="afterEffect">
                                  <p:stCondLst>
                                    <p:cond delay="250"/>
                                  </p:stCondLst>
                                  <p:childTnLst>
                                    <p:set>
                                      <p:cBhvr>
                                        <p:cTn id="18" dur="1" fill="hold">
                                          <p:stCondLst>
                                            <p:cond delay="0"/>
                                          </p:stCondLst>
                                        </p:cTn>
                                        <p:tgtEl>
                                          <p:spTgt spid="1706">
                                            <p:txEl>
                                              <p:pRg st="3" end="3"/>
                                            </p:txEl>
                                          </p:spTgt>
                                        </p:tgtEl>
                                        <p:attrNameLst>
                                          <p:attrName>style.visibility</p:attrName>
                                        </p:attrNameLst>
                                      </p:cBhvr>
                                      <p:to>
                                        <p:strVal val="visible"/>
                                      </p:to>
                                    </p:set>
                                    <p:animEffect transition="in" filter="fade">
                                      <p:cBhvr>
                                        <p:cTn id="19" dur="300"/>
                                        <p:tgtEl>
                                          <p:spTgt spid="170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06">
                                            <p:txEl>
                                              <p:pRg st="4" end="4"/>
                                            </p:txEl>
                                          </p:spTgt>
                                        </p:tgtEl>
                                        <p:attrNameLst>
                                          <p:attrName>style.visibility</p:attrName>
                                        </p:attrNameLst>
                                      </p:cBhvr>
                                      <p:to>
                                        <p:strVal val="visible"/>
                                      </p:to>
                                    </p:set>
                                    <p:animEffect transition="in" filter="fade">
                                      <p:cBhvr>
                                        <p:cTn id="24" dur="300"/>
                                        <p:tgtEl>
                                          <p:spTgt spid="1706">
                                            <p:txEl>
                                              <p:pRg st="4" end="4"/>
                                            </p:txEl>
                                          </p:spTgt>
                                        </p:tgtEl>
                                      </p:cBhvr>
                                    </p:animEffect>
                                  </p:childTnLst>
                                </p:cTn>
                              </p:par>
                            </p:childTnLst>
                          </p:cTn>
                        </p:par>
                        <p:par>
                          <p:cTn id="25" fill="hold">
                            <p:stCondLst>
                              <p:cond delay="300"/>
                            </p:stCondLst>
                            <p:childTnLst>
                              <p:par>
                                <p:cTn id="26" presetID="10" presetClass="entr" presetSubtype="0" fill="hold" grpId="0" nodeType="afterEffect">
                                  <p:stCondLst>
                                    <p:cond delay="250"/>
                                  </p:stCondLst>
                                  <p:childTnLst>
                                    <p:set>
                                      <p:cBhvr>
                                        <p:cTn id="27" dur="1" fill="hold">
                                          <p:stCondLst>
                                            <p:cond delay="0"/>
                                          </p:stCondLst>
                                        </p:cTn>
                                        <p:tgtEl>
                                          <p:spTgt spid="1706">
                                            <p:txEl>
                                              <p:pRg st="5" end="5"/>
                                            </p:txEl>
                                          </p:spTgt>
                                        </p:tgtEl>
                                        <p:attrNameLst>
                                          <p:attrName>style.visibility</p:attrName>
                                        </p:attrNameLst>
                                      </p:cBhvr>
                                      <p:to>
                                        <p:strVal val="visible"/>
                                      </p:to>
                                    </p:set>
                                    <p:animEffect transition="in" filter="fade">
                                      <p:cBhvr>
                                        <p:cTn id="28" dur="300"/>
                                        <p:tgtEl>
                                          <p:spTgt spid="1706">
                                            <p:txEl>
                                              <p:pRg st="5" end="5"/>
                                            </p:txEl>
                                          </p:spTgt>
                                        </p:tgtEl>
                                      </p:cBhvr>
                                    </p:animEffect>
                                  </p:childTnLst>
                                </p:cTn>
                              </p:par>
                            </p:childTnLst>
                          </p:cTn>
                        </p:par>
                        <p:par>
                          <p:cTn id="29" fill="hold">
                            <p:stCondLst>
                              <p:cond delay="850"/>
                            </p:stCondLst>
                            <p:childTnLst>
                              <p:par>
                                <p:cTn id="30" presetID="10" presetClass="entr" presetSubtype="0" fill="hold" grpId="0" nodeType="afterEffect">
                                  <p:stCondLst>
                                    <p:cond delay="250"/>
                                  </p:stCondLst>
                                  <p:childTnLst>
                                    <p:set>
                                      <p:cBhvr>
                                        <p:cTn id="31" dur="1" fill="hold">
                                          <p:stCondLst>
                                            <p:cond delay="0"/>
                                          </p:stCondLst>
                                        </p:cTn>
                                        <p:tgtEl>
                                          <p:spTgt spid="1706">
                                            <p:txEl>
                                              <p:pRg st="6" end="6"/>
                                            </p:txEl>
                                          </p:spTgt>
                                        </p:tgtEl>
                                        <p:attrNameLst>
                                          <p:attrName>style.visibility</p:attrName>
                                        </p:attrNameLst>
                                      </p:cBhvr>
                                      <p:to>
                                        <p:strVal val="visible"/>
                                      </p:to>
                                    </p:set>
                                    <p:animEffect transition="in" filter="fade">
                                      <p:cBhvr>
                                        <p:cTn id="32" dur="300"/>
                                        <p:tgtEl>
                                          <p:spTgt spid="17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33"/>
          <p:cNvSpPr txBox="1">
            <a:spLocks noGrp="1"/>
          </p:cNvSpPr>
          <p:nvPr>
            <p:ph type="title"/>
          </p:nvPr>
        </p:nvSpPr>
        <p:spPr>
          <a:xfrm>
            <a:off x="851923" y="2383038"/>
            <a:ext cx="3605400" cy="131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LITERATURE REVIEW</a:t>
            </a:r>
          </a:p>
        </p:txBody>
      </p:sp>
      <p:sp>
        <p:nvSpPr>
          <p:cNvPr id="1369" name="Google Shape;1369;p33"/>
          <p:cNvSpPr txBox="1">
            <a:spLocks noGrp="1"/>
          </p:cNvSpPr>
          <p:nvPr>
            <p:ph type="title" idx="2"/>
          </p:nvPr>
        </p:nvSpPr>
        <p:spPr>
          <a:xfrm>
            <a:off x="2075248" y="1452438"/>
            <a:ext cx="1158900" cy="112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grpSp>
        <p:nvGrpSpPr>
          <p:cNvPr id="1371" name="Google Shape;1371;p33"/>
          <p:cNvGrpSpPr/>
          <p:nvPr/>
        </p:nvGrpSpPr>
        <p:grpSpPr>
          <a:xfrm>
            <a:off x="7995172" y="2571750"/>
            <a:ext cx="461831" cy="1808487"/>
            <a:chOff x="722962" y="690887"/>
            <a:chExt cx="461831" cy="1808487"/>
          </a:xfrm>
        </p:grpSpPr>
        <p:grpSp>
          <p:nvGrpSpPr>
            <p:cNvPr id="1372" name="Google Shape;1372;p33"/>
            <p:cNvGrpSpPr/>
            <p:nvPr/>
          </p:nvGrpSpPr>
          <p:grpSpPr>
            <a:xfrm>
              <a:off x="722962" y="2134424"/>
              <a:ext cx="461831" cy="364950"/>
              <a:chOff x="3211865" y="1942293"/>
              <a:chExt cx="461831" cy="364950"/>
            </a:xfrm>
          </p:grpSpPr>
          <p:sp>
            <p:nvSpPr>
              <p:cNvPr id="1373" name="Google Shape;1373;p33"/>
              <p:cNvSpPr/>
              <p:nvPr/>
            </p:nvSpPr>
            <p:spPr>
              <a:xfrm>
                <a:off x="3267422" y="2157929"/>
                <a:ext cx="117574" cy="100643"/>
              </a:xfrm>
              <a:custGeom>
                <a:avLst/>
                <a:gdLst/>
                <a:ahLst/>
                <a:cxnLst/>
                <a:rect l="l" t="t" r="r" b="b"/>
                <a:pathLst>
                  <a:path w="119062" h="101917" extrusionOk="0">
                    <a:moveTo>
                      <a:pt x="119062" y="62865"/>
                    </a:moveTo>
                    <a:lnTo>
                      <a:pt x="60007" y="0"/>
                    </a:lnTo>
                    <a:lnTo>
                      <a:pt x="0" y="62865"/>
                    </a:lnTo>
                    <a:lnTo>
                      <a:pt x="27623" y="62865"/>
                    </a:lnTo>
                    <a:lnTo>
                      <a:pt x="27623" y="101917"/>
                    </a:lnTo>
                    <a:lnTo>
                      <a:pt x="91440" y="101917"/>
                    </a:lnTo>
                    <a:lnTo>
                      <a:pt x="91440" y="62865"/>
                    </a:lnTo>
                    <a:lnTo>
                      <a:pt x="119062" y="62865"/>
                    </a:ln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33"/>
              <p:cNvSpPr/>
              <p:nvPr/>
            </p:nvSpPr>
            <p:spPr>
              <a:xfrm>
                <a:off x="3211865" y="1942293"/>
                <a:ext cx="461831" cy="364950"/>
              </a:xfrm>
              <a:custGeom>
                <a:avLst/>
                <a:gdLst/>
                <a:ahLst/>
                <a:cxnLst/>
                <a:rect l="l" t="t" r="r" b="b"/>
                <a:pathLst>
                  <a:path w="467677" h="369570" extrusionOk="0">
                    <a:moveTo>
                      <a:pt x="397193" y="369570"/>
                    </a:moveTo>
                    <a:lnTo>
                      <a:pt x="70485" y="369570"/>
                    </a:lnTo>
                    <a:cubicBezTo>
                      <a:pt x="31433" y="369570"/>
                      <a:pt x="0" y="338138"/>
                      <a:pt x="0" y="299085"/>
                    </a:cubicBezTo>
                    <a:lnTo>
                      <a:pt x="0" y="70485"/>
                    </a:lnTo>
                    <a:cubicBezTo>
                      <a:pt x="0" y="31433"/>
                      <a:pt x="31433" y="0"/>
                      <a:pt x="70485" y="0"/>
                    </a:cubicBezTo>
                    <a:lnTo>
                      <a:pt x="397193" y="0"/>
                    </a:lnTo>
                    <a:cubicBezTo>
                      <a:pt x="436245" y="0"/>
                      <a:pt x="467677" y="31433"/>
                      <a:pt x="467677" y="70485"/>
                    </a:cubicBezTo>
                    <a:lnTo>
                      <a:pt x="467677" y="299085"/>
                    </a:lnTo>
                    <a:cubicBezTo>
                      <a:pt x="467677" y="338138"/>
                      <a:pt x="436245" y="369570"/>
                      <a:pt x="397193"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75" name="Google Shape;1375;p33"/>
            <p:cNvSpPr/>
            <p:nvPr/>
          </p:nvSpPr>
          <p:spPr>
            <a:xfrm>
              <a:off x="722962" y="690887"/>
              <a:ext cx="364949" cy="364950"/>
            </a:xfrm>
            <a:custGeom>
              <a:avLst/>
              <a:gdLst/>
              <a:ahLst/>
              <a:cxnLst/>
              <a:rect l="l" t="t" r="r" b="b"/>
              <a:pathLst>
                <a:path w="369569" h="369570" extrusionOk="0">
                  <a:moveTo>
                    <a:pt x="299085" y="369570"/>
                  </a:moveTo>
                  <a:lnTo>
                    <a:pt x="70485" y="369570"/>
                  </a:lnTo>
                  <a:cubicBezTo>
                    <a:pt x="31433" y="369570"/>
                    <a:pt x="0" y="338138"/>
                    <a:pt x="0" y="299085"/>
                  </a:cubicBezTo>
                  <a:lnTo>
                    <a:pt x="0" y="70485"/>
                  </a:lnTo>
                  <a:cubicBezTo>
                    <a:pt x="0" y="31433"/>
                    <a:pt x="31433" y="0"/>
                    <a:pt x="70485" y="0"/>
                  </a:cubicBezTo>
                  <a:lnTo>
                    <a:pt x="299085" y="0"/>
                  </a:lnTo>
                  <a:cubicBezTo>
                    <a:pt x="338138" y="0"/>
                    <a:pt x="369570" y="31433"/>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100" dirty="0">
                  <a:solidFill>
                    <a:srgbClr val="000000"/>
                  </a:solidFill>
                  <a:latin typeface="Roboto Medium"/>
                  <a:ea typeface="Roboto Medium"/>
                  <a:cs typeface="Roboto Medium"/>
                  <a:sym typeface="Roboto Medium"/>
                </a:rPr>
                <a:t>L</a:t>
              </a:r>
              <a:endParaRPr sz="1100" dirty="0">
                <a:solidFill>
                  <a:srgbClr val="000000"/>
                </a:solidFill>
                <a:latin typeface="Roboto Medium"/>
                <a:ea typeface="Roboto Medium"/>
                <a:cs typeface="Roboto Medium"/>
                <a:sym typeface="Roboto Medium"/>
              </a:endParaRPr>
            </a:p>
          </p:txBody>
        </p:sp>
        <p:sp>
          <p:nvSpPr>
            <p:cNvPr id="1376" name="Google Shape;1376;p33"/>
            <p:cNvSpPr/>
            <p:nvPr/>
          </p:nvSpPr>
          <p:spPr>
            <a:xfrm>
              <a:off x="722962" y="1173950"/>
              <a:ext cx="364949" cy="364949"/>
            </a:xfrm>
            <a:custGeom>
              <a:avLst/>
              <a:gdLst/>
              <a:ahLst/>
              <a:cxnLst/>
              <a:rect l="l" t="t" r="r" b="b"/>
              <a:pathLst>
                <a:path w="369569" h="369569" extrusionOk="0">
                  <a:moveTo>
                    <a:pt x="299085" y="369570"/>
                  </a:moveTo>
                  <a:lnTo>
                    <a:pt x="70485" y="369570"/>
                  </a:lnTo>
                  <a:cubicBezTo>
                    <a:pt x="31433" y="369570"/>
                    <a:pt x="0" y="338137"/>
                    <a:pt x="0" y="299085"/>
                  </a:cubicBezTo>
                  <a:lnTo>
                    <a:pt x="0" y="70485"/>
                  </a:lnTo>
                  <a:cubicBezTo>
                    <a:pt x="0" y="31432"/>
                    <a:pt x="31433" y="0"/>
                    <a:pt x="70485" y="0"/>
                  </a:cubicBezTo>
                  <a:lnTo>
                    <a:pt x="299085" y="0"/>
                  </a:lnTo>
                  <a:cubicBezTo>
                    <a:pt x="338138" y="0"/>
                    <a:pt x="369570" y="31432"/>
                    <a:pt x="369570" y="70485"/>
                  </a:cubicBezTo>
                  <a:lnTo>
                    <a:pt x="369570" y="299085"/>
                  </a:lnTo>
                  <a:cubicBezTo>
                    <a:pt x="369570" y="338137"/>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 sz="1200" dirty="0">
                  <a:solidFill>
                    <a:schemeClr val="dk1"/>
                  </a:solidFill>
                  <a:latin typeface="Roboto Medium"/>
                  <a:ea typeface="Roboto Medium"/>
                  <a:cs typeface="Roboto Medium"/>
                  <a:sym typeface="Roboto Medium"/>
                </a:rPr>
                <a:t>T</a:t>
              </a:r>
              <a:endParaRPr sz="1200" dirty="0">
                <a:solidFill>
                  <a:srgbClr val="000000"/>
                </a:solidFill>
                <a:latin typeface="Roboto Medium"/>
                <a:ea typeface="Roboto Medium"/>
                <a:cs typeface="Roboto Medium"/>
                <a:sym typeface="Roboto Medium"/>
              </a:endParaRPr>
            </a:p>
          </p:txBody>
        </p:sp>
        <p:sp>
          <p:nvSpPr>
            <p:cNvPr id="1377" name="Google Shape;1377;p33"/>
            <p:cNvSpPr/>
            <p:nvPr/>
          </p:nvSpPr>
          <p:spPr>
            <a:xfrm>
              <a:off x="722962" y="1653245"/>
              <a:ext cx="364949" cy="364949"/>
            </a:xfrm>
            <a:custGeom>
              <a:avLst/>
              <a:gdLst/>
              <a:ahLst/>
              <a:cxnLst/>
              <a:rect l="l" t="t" r="r" b="b"/>
              <a:pathLst>
                <a:path w="369569" h="369569" extrusionOk="0">
                  <a:moveTo>
                    <a:pt x="299085" y="369570"/>
                  </a:moveTo>
                  <a:lnTo>
                    <a:pt x="70485" y="369570"/>
                  </a:lnTo>
                  <a:cubicBezTo>
                    <a:pt x="31433" y="369570"/>
                    <a:pt x="0" y="338138"/>
                    <a:pt x="0" y="299085"/>
                  </a:cubicBezTo>
                  <a:lnTo>
                    <a:pt x="0" y="70485"/>
                  </a:lnTo>
                  <a:cubicBezTo>
                    <a:pt x="0" y="31433"/>
                    <a:pt x="31433" y="0"/>
                    <a:pt x="70485" y="0"/>
                  </a:cubicBezTo>
                  <a:lnTo>
                    <a:pt x="299085" y="0"/>
                  </a:lnTo>
                  <a:cubicBezTo>
                    <a:pt x="338138" y="0"/>
                    <a:pt x="369570" y="31433"/>
                    <a:pt x="369570" y="70485"/>
                  </a:cubicBezTo>
                  <a:lnTo>
                    <a:pt x="369570" y="299085"/>
                  </a:lnTo>
                  <a:cubicBezTo>
                    <a:pt x="369570" y="338138"/>
                    <a:pt x="338138" y="369570"/>
                    <a:pt x="299085" y="369570"/>
                  </a:cubicBez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 sz="1200" dirty="0">
                  <a:solidFill>
                    <a:schemeClr val="dk1"/>
                  </a:solidFill>
                  <a:latin typeface="Roboto Medium"/>
                  <a:ea typeface="Roboto Medium"/>
                  <a:cs typeface="Roboto Medium"/>
                  <a:sym typeface="Roboto Medium"/>
                </a:rPr>
                <a:t>R</a:t>
              </a:r>
              <a:endParaRPr sz="1200" dirty="0">
                <a:solidFill>
                  <a:srgbClr val="000000"/>
                </a:solidFill>
                <a:latin typeface="Roboto Medium"/>
                <a:ea typeface="Roboto Medium"/>
                <a:cs typeface="Roboto Medium"/>
                <a:sym typeface="Roboto Medium"/>
              </a:endParaRPr>
            </a:p>
          </p:txBody>
        </p:sp>
      </p:grpSp>
      <p:pic>
        <p:nvPicPr>
          <p:cNvPr id="9" name="Picture Placeholder 8">
            <a:extLst>
              <a:ext uri="{FF2B5EF4-FFF2-40B4-BE49-F238E27FC236}">
                <a16:creationId xmlns:a16="http://schemas.microsoft.com/office/drawing/2014/main" id="{60441614-869E-7298-4E41-8B383BB4C4A7}"/>
              </a:ext>
            </a:extLst>
          </p:cNvPr>
          <p:cNvPicPr>
            <a:picLocks noGrp="1" noChangeAspect="1"/>
          </p:cNvPicPr>
          <p:nvPr>
            <p:ph type="pic" idx="3"/>
          </p:nvPr>
        </p:nvPicPr>
        <p:blipFill>
          <a:blip r:embed="rId3"/>
          <a:srcRect l="23780" r="23780"/>
          <a:stretch>
            <a:fillRect/>
          </a:stretch>
        </p:blipFill>
        <p:spPr>
          <a:xfrm>
            <a:off x="4926906" y="879450"/>
            <a:ext cx="2662500" cy="3384600"/>
          </a:xfrm>
          <a:prstGeom prst="rect">
            <a:avLst/>
          </a:prstGeom>
        </p:spPr>
      </p:pic>
      <p:grpSp>
        <p:nvGrpSpPr>
          <p:cNvPr id="1378" name="Google Shape;1378;p33"/>
          <p:cNvGrpSpPr/>
          <p:nvPr/>
        </p:nvGrpSpPr>
        <p:grpSpPr>
          <a:xfrm rot="10800000" flipH="1">
            <a:off x="6528466" y="710275"/>
            <a:ext cx="1697622" cy="1202776"/>
            <a:chOff x="6772516" y="3379450"/>
            <a:chExt cx="1697622" cy="1202776"/>
          </a:xfrm>
        </p:grpSpPr>
        <p:grpSp>
          <p:nvGrpSpPr>
            <p:cNvPr id="1379" name="Google Shape;1379;p33"/>
            <p:cNvGrpSpPr/>
            <p:nvPr/>
          </p:nvGrpSpPr>
          <p:grpSpPr>
            <a:xfrm rot="-5400000">
              <a:off x="7036575" y="3115392"/>
              <a:ext cx="1169505" cy="1697622"/>
              <a:chOff x="5044300" y="1385694"/>
              <a:chExt cx="1028226" cy="1492546"/>
            </a:xfrm>
          </p:grpSpPr>
          <p:sp>
            <p:nvSpPr>
              <p:cNvPr id="1380" name="Google Shape;1380;p33"/>
              <p:cNvSpPr/>
              <p:nvPr/>
            </p:nvSpPr>
            <p:spPr>
              <a:xfrm>
                <a:off x="5248635" y="1666392"/>
                <a:ext cx="799504" cy="1189851"/>
              </a:xfrm>
              <a:custGeom>
                <a:avLst/>
                <a:gdLst/>
                <a:ahLst/>
                <a:cxnLst/>
                <a:rect l="l" t="t" r="r" b="b"/>
                <a:pathLst>
                  <a:path w="809624" h="1204912" extrusionOk="0">
                    <a:moveTo>
                      <a:pt x="0" y="0"/>
                    </a:moveTo>
                    <a:cubicBezTo>
                      <a:pt x="5715" y="512445"/>
                      <a:pt x="337185" y="1005840"/>
                      <a:pt x="809625" y="120491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33"/>
              <p:cNvSpPr/>
              <p:nvPr/>
            </p:nvSpPr>
            <p:spPr>
              <a:xfrm>
                <a:off x="5044300" y="1406500"/>
                <a:ext cx="439257" cy="484405"/>
              </a:xfrm>
              <a:custGeom>
                <a:avLst/>
                <a:gdLst/>
                <a:ahLst/>
                <a:cxnLst/>
                <a:rect l="l" t="t" r="r" b="b"/>
                <a:pathLst>
                  <a:path w="444817" h="490537" extrusionOk="0">
                    <a:moveTo>
                      <a:pt x="444818" y="0"/>
                    </a:moveTo>
                    <a:lnTo>
                      <a:pt x="0" y="490538"/>
                    </a:lnTo>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33"/>
              <p:cNvSpPr/>
              <p:nvPr/>
            </p:nvSpPr>
            <p:spPr>
              <a:xfrm>
                <a:off x="5462054" y="1385694"/>
                <a:ext cx="43261" cy="41562"/>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33"/>
              <p:cNvSpPr/>
              <p:nvPr/>
            </p:nvSpPr>
            <p:spPr>
              <a:xfrm>
                <a:off x="5228861" y="1646618"/>
                <a:ext cx="40445" cy="40445"/>
              </a:xfrm>
              <a:custGeom>
                <a:avLst/>
                <a:gdLst/>
                <a:ahLst/>
                <a:cxnLst/>
                <a:rect l="l" t="t" r="r" b="b"/>
                <a:pathLst>
                  <a:path w="40957" h="40957" extrusionOk="0">
                    <a:moveTo>
                      <a:pt x="0" y="0"/>
                    </a:moveTo>
                    <a:lnTo>
                      <a:pt x="40958" y="0"/>
                    </a:lnTo>
                    <a:lnTo>
                      <a:pt x="40958" y="40958"/>
                    </a:lnTo>
                    <a:lnTo>
                      <a:pt x="0" y="409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33"/>
              <p:cNvSpPr/>
              <p:nvPr/>
            </p:nvSpPr>
            <p:spPr>
              <a:xfrm>
                <a:off x="6032081" y="2837795"/>
                <a:ext cx="40445" cy="40445"/>
              </a:xfrm>
              <a:custGeom>
                <a:avLst/>
                <a:gdLst/>
                <a:ahLst/>
                <a:cxnLst/>
                <a:rect l="l" t="t" r="r" b="b"/>
                <a:pathLst>
                  <a:path w="40957" h="40957" extrusionOk="0">
                    <a:moveTo>
                      <a:pt x="0" y="0"/>
                    </a:moveTo>
                    <a:lnTo>
                      <a:pt x="40957" y="0"/>
                    </a:lnTo>
                    <a:lnTo>
                      <a:pt x="40957" y="40957"/>
                    </a:lnTo>
                    <a:lnTo>
                      <a:pt x="0" y="40957"/>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5" name="Google Shape;1385;p33"/>
            <p:cNvSpPr/>
            <p:nvPr/>
          </p:nvSpPr>
          <p:spPr>
            <a:xfrm rot="-5400000">
              <a:off x="7328950" y="4533997"/>
              <a:ext cx="49196" cy="47263"/>
            </a:xfrm>
            <a:custGeom>
              <a:avLst/>
              <a:gdLst/>
              <a:ahLst/>
              <a:cxnLst/>
              <a:rect l="l" t="t" r="r" b="b"/>
              <a:pathLst>
                <a:path w="18120" h="17408" extrusionOk="0">
                  <a:moveTo>
                    <a:pt x="2748" y="2989"/>
                  </a:moveTo>
                  <a:cubicBezTo>
                    <a:pt x="5606" y="-821"/>
                    <a:pt x="11321" y="-821"/>
                    <a:pt x="15131" y="2037"/>
                  </a:cubicBezTo>
                  <a:cubicBezTo>
                    <a:pt x="18941" y="4894"/>
                    <a:pt x="18941" y="10609"/>
                    <a:pt x="16083" y="14419"/>
                  </a:cubicBezTo>
                  <a:cubicBezTo>
                    <a:pt x="13226" y="18229"/>
                    <a:pt x="7511" y="18229"/>
                    <a:pt x="3701" y="15372"/>
                  </a:cubicBezTo>
                  <a:cubicBezTo>
                    <a:pt x="-1062" y="12514"/>
                    <a:pt x="-1062" y="6799"/>
                    <a:pt x="2748" y="2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1617;p46">
            <a:extLst>
              <a:ext uri="{FF2B5EF4-FFF2-40B4-BE49-F238E27FC236}">
                <a16:creationId xmlns:a16="http://schemas.microsoft.com/office/drawing/2014/main" id="{0888E02E-5891-C923-85FA-E0F11DA59820}"/>
              </a:ext>
            </a:extLst>
          </p:cNvPr>
          <p:cNvGrpSpPr/>
          <p:nvPr/>
        </p:nvGrpSpPr>
        <p:grpSpPr>
          <a:xfrm rot="10800000" flipH="1">
            <a:off x="686997" y="2026713"/>
            <a:ext cx="1152275" cy="2480775"/>
            <a:chOff x="917825" y="828450"/>
            <a:chExt cx="1152275" cy="2480775"/>
          </a:xfrm>
        </p:grpSpPr>
        <p:cxnSp>
          <p:nvCxnSpPr>
            <p:cNvPr id="11" name="Google Shape;1618;p46">
              <a:extLst>
                <a:ext uri="{FF2B5EF4-FFF2-40B4-BE49-F238E27FC236}">
                  <a16:creationId xmlns:a16="http://schemas.microsoft.com/office/drawing/2014/main" id="{B8A7C1EE-C853-1D21-FE78-4EC680D92A8E}"/>
                </a:ext>
              </a:extLst>
            </p:cNvPr>
            <p:cNvCxnSpPr>
              <a:stCxn id="16" idx="2"/>
              <a:endCxn id="18" idx="1"/>
            </p:cNvCxnSpPr>
            <p:nvPr/>
          </p:nvCxnSpPr>
          <p:spPr>
            <a:xfrm>
              <a:off x="941225" y="875250"/>
              <a:ext cx="0" cy="317700"/>
            </a:xfrm>
            <a:prstGeom prst="straightConnector1">
              <a:avLst/>
            </a:prstGeom>
            <a:noFill/>
            <a:ln w="9525" cap="flat" cmpd="sng">
              <a:solidFill>
                <a:schemeClr val="accent3"/>
              </a:solidFill>
              <a:prstDash val="solid"/>
              <a:round/>
              <a:headEnd type="none" w="med" len="med"/>
              <a:tailEnd type="none" w="med" len="med"/>
            </a:ln>
          </p:spPr>
        </p:cxnSp>
        <p:grpSp>
          <p:nvGrpSpPr>
            <p:cNvPr id="12" name="Google Shape;1621;p46">
              <a:extLst>
                <a:ext uri="{FF2B5EF4-FFF2-40B4-BE49-F238E27FC236}">
                  <a16:creationId xmlns:a16="http://schemas.microsoft.com/office/drawing/2014/main" id="{37CA1427-94A1-8E59-5683-E5F94CBF4D22}"/>
                </a:ext>
              </a:extLst>
            </p:cNvPr>
            <p:cNvGrpSpPr/>
            <p:nvPr/>
          </p:nvGrpSpPr>
          <p:grpSpPr>
            <a:xfrm rot="-5400000">
              <a:off x="253575" y="1492700"/>
              <a:ext cx="2480775" cy="1152275"/>
              <a:chOff x="5549625" y="705725"/>
              <a:chExt cx="2480775" cy="1152275"/>
            </a:xfrm>
          </p:grpSpPr>
          <p:sp>
            <p:nvSpPr>
              <p:cNvPr id="14" name="Google Shape;1622;p46">
                <a:extLst>
                  <a:ext uri="{FF2B5EF4-FFF2-40B4-BE49-F238E27FC236}">
                    <a16:creationId xmlns:a16="http://schemas.microsoft.com/office/drawing/2014/main" id="{D79D7310-A713-42B6-78AE-9171E8531773}"/>
                  </a:ext>
                </a:extLst>
              </p:cNvPr>
              <p:cNvSpPr/>
              <p:nvPr/>
            </p:nvSpPr>
            <p:spPr>
              <a:xfrm>
                <a:off x="7983600" y="101587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5" name="Google Shape;1623;p46">
                <a:extLst>
                  <a:ext uri="{FF2B5EF4-FFF2-40B4-BE49-F238E27FC236}">
                    <a16:creationId xmlns:a16="http://schemas.microsoft.com/office/drawing/2014/main" id="{8AE1483A-31D0-796F-377F-71284A84DA31}"/>
                  </a:ext>
                </a:extLst>
              </p:cNvPr>
              <p:cNvGrpSpPr/>
              <p:nvPr/>
            </p:nvGrpSpPr>
            <p:grpSpPr>
              <a:xfrm>
                <a:off x="5549625" y="705725"/>
                <a:ext cx="2480775" cy="1152275"/>
                <a:chOff x="5549625" y="705725"/>
                <a:chExt cx="2480775" cy="1152275"/>
              </a:xfrm>
            </p:grpSpPr>
            <p:sp>
              <p:nvSpPr>
                <p:cNvPr id="16" name="Google Shape;1619;p46">
                  <a:extLst>
                    <a:ext uri="{FF2B5EF4-FFF2-40B4-BE49-F238E27FC236}">
                      <a16:creationId xmlns:a16="http://schemas.microsoft.com/office/drawing/2014/main" id="{835CF0B2-88C1-961F-C2D7-756F6D0A456B}"/>
                    </a:ext>
                  </a:extLst>
                </p:cNvPr>
                <p:cNvSpPr/>
                <p:nvPr/>
              </p:nvSpPr>
              <p:spPr>
                <a:xfrm>
                  <a:off x="7983600" y="705725"/>
                  <a:ext cx="46800" cy="4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 name="Google Shape;1624;p46">
                  <a:extLst>
                    <a:ext uri="{FF2B5EF4-FFF2-40B4-BE49-F238E27FC236}">
                      <a16:creationId xmlns:a16="http://schemas.microsoft.com/office/drawing/2014/main" id="{5C70C556-B7DB-CA88-8778-5B0AB3F04A05}"/>
                    </a:ext>
                  </a:extLst>
                </p:cNvPr>
                <p:cNvSpPr/>
                <p:nvPr/>
              </p:nvSpPr>
              <p:spPr>
                <a:xfrm>
                  <a:off x="5549625"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 name="Google Shape;1620;p46">
                  <a:extLst>
                    <a:ext uri="{FF2B5EF4-FFF2-40B4-BE49-F238E27FC236}">
                      <a16:creationId xmlns:a16="http://schemas.microsoft.com/office/drawing/2014/main" id="{E8ABADEE-6113-821E-83C7-0114F5D2FA2C}"/>
                    </a:ext>
                  </a:extLst>
                </p:cNvPr>
                <p:cNvSpPr/>
                <p:nvPr/>
              </p:nvSpPr>
              <p:spPr>
                <a:xfrm>
                  <a:off x="7666050" y="705725"/>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 name="Google Shape;1625;p46">
                  <a:extLst>
                    <a:ext uri="{FF2B5EF4-FFF2-40B4-BE49-F238E27FC236}">
                      <a16:creationId xmlns:a16="http://schemas.microsoft.com/office/drawing/2014/main" id="{46CE0E06-E48F-965E-5CC4-DA488D9787E8}"/>
                    </a:ext>
                  </a:extLst>
                </p:cNvPr>
                <p:cNvSpPr/>
                <p:nvPr/>
              </p:nvSpPr>
              <p:spPr>
                <a:xfrm>
                  <a:off x="7983600" y="1811200"/>
                  <a:ext cx="46800" cy="46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0" name="Google Shape;1626;p46">
                  <a:extLst>
                    <a:ext uri="{FF2B5EF4-FFF2-40B4-BE49-F238E27FC236}">
                      <a16:creationId xmlns:a16="http://schemas.microsoft.com/office/drawing/2014/main" id="{5AAF014B-AAFE-5218-E1CD-B884212EBB70}"/>
                    </a:ext>
                  </a:extLst>
                </p:cNvPr>
                <p:cNvCxnSpPr>
                  <a:stCxn id="14" idx="2"/>
                  <a:endCxn id="19" idx="0"/>
                </p:cNvCxnSpPr>
                <p:nvPr/>
              </p:nvCxnSpPr>
              <p:spPr>
                <a:xfrm rot="5400000">
                  <a:off x="7632750" y="1436925"/>
                  <a:ext cx="748500" cy="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1627;p46">
                  <a:extLst>
                    <a:ext uri="{FF2B5EF4-FFF2-40B4-BE49-F238E27FC236}">
                      <a16:creationId xmlns:a16="http://schemas.microsoft.com/office/drawing/2014/main" id="{E0B0ACFF-2229-5461-2F87-6EDA38B4369B}"/>
                    </a:ext>
                  </a:extLst>
                </p:cNvPr>
                <p:cNvCxnSpPr>
                  <a:stCxn id="18" idx="3"/>
                  <a:endCxn id="14" idx="0"/>
                </p:cNvCxnSpPr>
                <p:nvPr/>
              </p:nvCxnSpPr>
              <p:spPr>
                <a:xfrm>
                  <a:off x="7712850" y="729125"/>
                  <a:ext cx="294300" cy="286800"/>
                </a:xfrm>
                <a:prstGeom prst="curvedConnector2">
                  <a:avLst/>
                </a:prstGeom>
                <a:noFill/>
                <a:ln w="9525" cap="flat" cmpd="sng">
                  <a:solidFill>
                    <a:schemeClr val="dk1"/>
                  </a:solidFill>
                  <a:prstDash val="solid"/>
                  <a:round/>
                  <a:headEnd type="none" w="med" len="med"/>
                  <a:tailEnd type="none" w="med" len="med"/>
                </a:ln>
              </p:spPr>
            </p:cxnSp>
          </p:grpSp>
        </p:grpSp>
        <p:cxnSp>
          <p:nvCxnSpPr>
            <p:cNvPr id="13" name="Google Shape;1628;p46">
              <a:extLst>
                <a:ext uri="{FF2B5EF4-FFF2-40B4-BE49-F238E27FC236}">
                  <a16:creationId xmlns:a16="http://schemas.microsoft.com/office/drawing/2014/main" id="{B7EB58A1-D5EC-77F2-D0DB-9DDC3AC027ED}"/>
                </a:ext>
              </a:extLst>
            </p:cNvPr>
            <p:cNvCxnSpPr>
              <a:stCxn id="18" idx="1"/>
              <a:endCxn id="17" idx="3"/>
            </p:cNvCxnSpPr>
            <p:nvPr/>
          </p:nvCxnSpPr>
          <p:spPr>
            <a:xfrm>
              <a:off x="941225" y="1192800"/>
              <a:ext cx="0" cy="20697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619281336"/>
      </p:ext>
    </p:extLst>
  </p:cSld>
  <p:clrMapOvr>
    <a:masterClrMapping/>
  </p:clrMapOvr>
  <p:transition spd="slow">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50"/>
          <p:cNvSpPr txBox="1">
            <a:spLocks noGrp="1"/>
          </p:cNvSpPr>
          <p:nvPr>
            <p:ph type="title"/>
          </p:nvPr>
        </p:nvSpPr>
        <p:spPr>
          <a:xfrm>
            <a:off x="720000" y="446308"/>
            <a:ext cx="7704000" cy="3631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t>Literature Review</a:t>
            </a:r>
          </a:p>
        </p:txBody>
      </p:sp>
      <p:sp>
        <p:nvSpPr>
          <p:cNvPr id="1706" name="Google Shape;1706;p50"/>
          <p:cNvSpPr txBox="1">
            <a:spLocks noGrp="1"/>
          </p:cNvSpPr>
          <p:nvPr>
            <p:ph type="subTitle" idx="1"/>
          </p:nvPr>
        </p:nvSpPr>
        <p:spPr>
          <a:xfrm>
            <a:off x="720000" y="744150"/>
            <a:ext cx="7704000" cy="4094550"/>
          </a:xfrm>
          <a:prstGeom prst="rect">
            <a:avLst/>
          </a:prstGeom>
        </p:spPr>
        <p:txBody>
          <a:bodyPr spcFirstLastPara="1" wrap="square" lIns="91425" tIns="91425" rIns="91425" bIns="91425" anchor="ctr" anchorCtr="0">
            <a:noAutofit/>
          </a:bodyPr>
          <a:lstStyle/>
          <a:p>
            <a:pPr marL="0" lvl="0" indent="0" algn="just" rtl="0">
              <a:lnSpc>
                <a:spcPct val="114000"/>
              </a:lnSpc>
              <a:spcBef>
                <a:spcPts val="0"/>
              </a:spcBef>
              <a:spcAft>
                <a:spcPts val="400"/>
              </a:spcAft>
              <a:buSzPts val="1200"/>
              <a:buNone/>
            </a:pPr>
            <a:r>
              <a:rPr lang="en-US" sz="1400" b="1" i="1" dirty="0"/>
              <a:t>1. The Definition of Teacher Talk</a:t>
            </a:r>
          </a:p>
          <a:p>
            <a:pPr marL="0" lvl="0" indent="0" algn="just" rtl="0">
              <a:lnSpc>
                <a:spcPct val="114000"/>
              </a:lnSpc>
              <a:spcBef>
                <a:spcPts val="0"/>
              </a:spcBef>
              <a:spcAft>
                <a:spcPts val="200"/>
              </a:spcAft>
              <a:buSzPts val="1200"/>
              <a:buNone/>
            </a:pPr>
            <a:r>
              <a:rPr lang="en-US" sz="1400" b="1" i="1" dirty="0"/>
              <a:t>2. Features of Teacher Talk</a:t>
            </a:r>
          </a:p>
          <a:p>
            <a:pPr marL="182563" lvl="0" indent="0" algn="just" rtl="0">
              <a:lnSpc>
                <a:spcPct val="114000"/>
              </a:lnSpc>
              <a:spcBef>
                <a:spcPts val="0"/>
              </a:spcBef>
              <a:spcAft>
                <a:spcPts val="200"/>
              </a:spcAft>
              <a:buSzPts val="1200"/>
              <a:buNone/>
            </a:pPr>
            <a:r>
              <a:rPr lang="en-US" sz="1400" i="1" dirty="0"/>
              <a:t>2.1 Content Feedback in Teacher Talk</a:t>
            </a:r>
          </a:p>
          <a:p>
            <a:pPr marL="182563" lvl="0" indent="0" algn="just" rtl="0">
              <a:lnSpc>
                <a:spcPct val="114000"/>
              </a:lnSpc>
              <a:spcBef>
                <a:spcPts val="0"/>
              </a:spcBef>
              <a:spcAft>
                <a:spcPts val="200"/>
              </a:spcAft>
              <a:buSzPts val="1200"/>
              <a:buNone/>
            </a:pPr>
            <a:r>
              <a:rPr lang="en-US" sz="1400" i="1" dirty="0"/>
              <a:t>2.2. Checking for Confirmation in Teacher Talk</a:t>
            </a:r>
          </a:p>
          <a:p>
            <a:pPr marL="182563" lvl="0" indent="0" algn="just" rtl="0">
              <a:lnSpc>
                <a:spcPct val="114000"/>
              </a:lnSpc>
              <a:spcBef>
                <a:spcPts val="0"/>
              </a:spcBef>
              <a:spcAft>
                <a:spcPts val="200"/>
              </a:spcAft>
              <a:buSzPts val="1200"/>
              <a:buNone/>
            </a:pPr>
            <a:r>
              <a:rPr lang="en-US" sz="1400" i="1" dirty="0"/>
              <a:t>2.3. Waiting Time in Teacher Talk</a:t>
            </a:r>
          </a:p>
          <a:p>
            <a:pPr marL="182563" lvl="0" indent="0" algn="just" rtl="0">
              <a:lnSpc>
                <a:spcPct val="114000"/>
              </a:lnSpc>
              <a:spcBef>
                <a:spcPts val="0"/>
              </a:spcBef>
              <a:spcAft>
                <a:spcPts val="200"/>
              </a:spcAft>
              <a:buSzPts val="1200"/>
              <a:buNone/>
            </a:pPr>
            <a:r>
              <a:rPr lang="en-US" sz="1400" i="1" dirty="0"/>
              <a:t>2.4. Frequency and Talking Time in Teacher Talk</a:t>
            </a:r>
          </a:p>
          <a:p>
            <a:pPr marL="182563" lvl="0" indent="0" algn="just" rtl="0">
              <a:lnSpc>
                <a:spcPct val="114000"/>
              </a:lnSpc>
              <a:spcBef>
                <a:spcPts val="0"/>
              </a:spcBef>
              <a:spcAft>
                <a:spcPts val="200"/>
              </a:spcAft>
              <a:buSzPts val="1200"/>
              <a:buNone/>
            </a:pPr>
            <a:r>
              <a:rPr lang="en-US" sz="1400" i="1" dirty="0"/>
              <a:t>2.5. Language Choice in Teacher Talk</a:t>
            </a:r>
          </a:p>
          <a:p>
            <a:pPr marL="182563" lvl="0" indent="0" algn="just" rtl="0">
              <a:lnSpc>
                <a:spcPct val="114000"/>
              </a:lnSpc>
              <a:spcBef>
                <a:spcPts val="0"/>
              </a:spcBef>
              <a:spcAft>
                <a:spcPts val="200"/>
              </a:spcAft>
              <a:buSzPts val="1200"/>
              <a:buNone/>
            </a:pPr>
            <a:r>
              <a:rPr lang="en-US" sz="1400" i="1" dirty="0"/>
              <a:t>2.6. Direct Error Correction in Teacher Talk</a:t>
            </a:r>
          </a:p>
          <a:p>
            <a:pPr marL="182563" lvl="0" indent="0" algn="just" rtl="0">
              <a:lnSpc>
                <a:spcPct val="114000"/>
              </a:lnSpc>
              <a:spcBef>
                <a:spcPts val="0"/>
              </a:spcBef>
              <a:spcAft>
                <a:spcPts val="200"/>
              </a:spcAft>
              <a:buSzPts val="1200"/>
              <a:buNone/>
            </a:pPr>
            <a:r>
              <a:rPr lang="en-US" sz="1400" i="1" dirty="0"/>
              <a:t>2.7. Scaffolding in Teacher Talk</a:t>
            </a:r>
          </a:p>
          <a:p>
            <a:pPr marL="182563" lvl="0" indent="0" algn="just" rtl="0">
              <a:lnSpc>
                <a:spcPct val="114000"/>
              </a:lnSpc>
              <a:spcBef>
                <a:spcPts val="0"/>
              </a:spcBef>
              <a:spcAft>
                <a:spcPts val="200"/>
              </a:spcAft>
              <a:buSzPts val="1200"/>
              <a:buNone/>
            </a:pPr>
            <a:r>
              <a:rPr lang="en-US" sz="1400" i="1" dirty="0"/>
              <a:t>2.8. Interruption in Teacher Talk</a:t>
            </a:r>
          </a:p>
          <a:p>
            <a:pPr marL="182563" lvl="0" indent="0" algn="just" rtl="0">
              <a:lnSpc>
                <a:spcPct val="114000"/>
              </a:lnSpc>
              <a:spcBef>
                <a:spcPts val="0"/>
              </a:spcBef>
              <a:spcAft>
                <a:spcPts val="400"/>
              </a:spcAft>
              <a:buSzPts val="1200"/>
              <a:buNone/>
            </a:pPr>
            <a:r>
              <a:rPr lang="en-US" sz="1400" i="1" dirty="0"/>
              <a:t>2.9. Turn Completion in Teacher Talk</a:t>
            </a:r>
          </a:p>
          <a:p>
            <a:pPr marL="0" lvl="0" indent="0" algn="just" rtl="0">
              <a:lnSpc>
                <a:spcPct val="114000"/>
              </a:lnSpc>
              <a:spcBef>
                <a:spcPts val="0"/>
              </a:spcBef>
              <a:spcAft>
                <a:spcPts val="200"/>
              </a:spcAft>
              <a:buSzPts val="1200"/>
              <a:buNone/>
            </a:pPr>
            <a:r>
              <a:rPr lang="en-US" sz="1400" b="1" i="1" dirty="0"/>
              <a:t>3. The Role of Teacher Talk as a Comprehensible Input</a:t>
            </a:r>
          </a:p>
          <a:p>
            <a:pPr marL="182563" lvl="0" indent="0" algn="just" rtl="0">
              <a:lnSpc>
                <a:spcPct val="114000"/>
              </a:lnSpc>
              <a:spcBef>
                <a:spcPts val="0"/>
              </a:spcBef>
              <a:spcAft>
                <a:spcPts val="200"/>
              </a:spcAft>
              <a:buSzPts val="1200"/>
              <a:buNone/>
            </a:pPr>
            <a:r>
              <a:rPr lang="en-US" sz="1400" i="1" dirty="0"/>
              <a:t>3.1. Teacher Talk as Non-interactive Input	</a:t>
            </a:r>
          </a:p>
          <a:p>
            <a:pPr marL="182563" lvl="0" indent="0" algn="just" rtl="0">
              <a:lnSpc>
                <a:spcPct val="114000"/>
              </a:lnSpc>
              <a:spcBef>
                <a:spcPts val="0"/>
              </a:spcBef>
              <a:spcAft>
                <a:spcPts val="600"/>
              </a:spcAft>
              <a:buSzPts val="1200"/>
              <a:buNone/>
            </a:pPr>
            <a:r>
              <a:rPr lang="en-US" sz="1400" i="1" dirty="0"/>
              <a:t>3.2. Teacher Talk as Interactive Input</a:t>
            </a:r>
            <a:endParaRPr sz="1400" i="1" dirty="0"/>
          </a:p>
        </p:txBody>
      </p:sp>
    </p:spTree>
    <p:extLst>
      <p:ext uri="{BB962C8B-B14F-4D97-AF65-F5344CB8AC3E}">
        <p14:creationId xmlns:p14="http://schemas.microsoft.com/office/powerpoint/2010/main" val="51501561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06"/>
                                        </p:tgtEl>
                                        <p:attrNameLst>
                                          <p:attrName>style.visibility</p:attrName>
                                        </p:attrNameLst>
                                      </p:cBhvr>
                                      <p:to>
                                        <p:strVal val="visible"/>
                                      </p:to>
                                    </p:set>
                                    <p:animEffect transition="in" filter="wipe(up)">
                                      <p:cBhvr>
                                        <p:cTn id="7" dur="500"/>
                                        <p:tgtEl>
                                          <p:spTgt spid="1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50"/>
          <p:cNvSpPr txBox="1">
            <a:spLocks noGrp="1"/>
          </p:cNvSpPr>
          <p:nvPr>
            <p:ph type="title"/>
          </p:nvPr>
        </p:nvSpPr>
        <p:spPr>
          <a:xfrm>
            <a:off x="720000" y="446722"/>
            <a:ext cx="7704000" cy="3511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t>Literature Review</a:t>
            </a:r>
          </a:p>
        </p:txBody>
      </p:sp>
      <p:sp>
        <p:nvSpPr>
          <p:cNvPr id="1706" name="Google Shape;1706;p50"/>
          <p:cNvSpPr txBox="1">
            <a:spLocks noGrp="1"/>
          </p:cNvSpPr>
          <p:nvPr>
            <p:ph type="subTitle" idx="1"/>
          </p:nvPr>
        </p:nvSpPr>
        <p:spPr>
          <a:xfrm>
            <a:off x="577850" y="797859"/>
            <a:ext cx="7988300" cy="3938263"/>
          </a:xfrm>
          <a:prstGeom prst="rect">
            <a:avLst/>
          </a:prstGeom>
        </p:spPr>
        <p:txBody>
          <a:bodyPr spcFirstLastPara="1" wrap="square" lIns="91425" tIns="91425" rIns="91425" bIns="91425" anchor="ctr" anchorCtr="0">
            <a:noAutofit/>
          </a:bodyPr>
          <a:lstStyle/>
          <a:p>
            <a:pPr marL="0" lvl="0" indent="0" algn="just" rtl="0">
              <a:spcBef>
                <a:spcPts val="0"/>
              </a:spcBef>
              <a:spcAft>
                <a:spcPts val="600"/>
              </a:spcAft>
              <a:buSzPts val="1200"/>
              <a:buNone/>
            </a:pPr>
            <a:r>
              <a:rPr lang="en-US" sz="1600" b="1" dirty="0"/>
              <a:t>1. The Definition of Teacher Talk</a:t>
            </a:r>
          </a:p>
          <a:p>
            <a:pPr marL="265113" lvl="0" indent="-176213" algn="just">
              <a:spcAft>
                <a:spcPts val="600"/>
              </a:spcAft>
              <a:buFont typeface="Courier New" panose="02070309020205020404" pitchFamily="49" charset="0"/>
              <a:buChar char="o"/>
            </a:pPr>
            <a:r>
              <a:rPr lang="en-US" sz="1600" b="1" i="1" dirty="0"/>
              <a:t>Definition:</a:t>
            </a:r>
            <a:r>
              <a:rPr lang="en-US" sz="1600" dirty="0"/>
              <a:t> Teacher talk, abbreviated as TT, is described as “</a:t>
            </a:r>
            <a:r>
              <a:rPr lang="en-US" sz="1600" i="1" dirty="0">
                <a:effectLst>
                  <a:outerShdw blurRad="38100" dist="38100" dir="2700000" algn="tl">
                    <a:srgbClr val="000000">
                      <a:alpha val="43137"/>
                    </a:srgbClr>
                  </a:outerShdw>
                </a:effectLst>
              </a:rPr>
              <a:t>that variety of language sometimes used by teachers when they are in the process of teaching</a:t>
            </a:r>
            <a:r>
              <a:rPr lang="en-US" sz="1600" dirty="0"/>
              <a:t>” (Longman Dictionary of Language Teaching and Applied Linguistics, n.d.).</a:t>
            </a:r>
          </a:p>
          <a:p>
            <a:pPr marL="265113" lvl="0" indent="-176213" algn="just">
              <a:buFont typeface="Courier New" panose="02070309020205020404" pitchFamily="49" charset="0"/>
              <a:buChar char="o"/>
            </a:pPr>
            <a:r>
              <a:rPr lang="en-US" sz="1600" b="1" i="1" dirty="0"/>
              <a:t>Academic Perspective:</a:t>
            </a:r>
          </a:p>
          <a:p>
            <a:pPr marL="719138" lvl="1" indent="-173038" algn="just">
              <a:buFont typeface="Wingdings" panose="05000000000000000000" pitchFamily="2" charset="2"/>
              <a:buChar char="§"/>
            </a:pPr>
            <a:r>
              <a:rPr lang="en-US" sz="1600" dirty="0"/>
              <a:t>Rod Ellis (1985) describes TT as the specialized language teachers utilize when addressing L2 learners in the classroom.</a:t>
            </a:r>
          </a:p>
          <a:p>
            <a:pPr marL="719138" lvl="1" indent="-173038" algn="just">
              <a:spcAft>
                <a:spcPts val="600"/>
              </a:spcAft>
              <a:buFont typeface="Wingdings" panose="05000000000000000000" pitchFamily="2" charset="2"/>
              <a:buChar char="§"/>
            </a:pPr>
            <a:r>
              <a:rPr lang="en-US" sz="1600" dirty="0"/>
              <a:t>TT is recognized as a distinct register with specific formal and linguistic properties, aimed at fostering communication with students and developing their language proficiency (Ellis, 1985, p. 145).</a:t>
            </a:r>
          </a:p>
          <a:p>
            <a:pPr marL="265113" lvl="0" indent="-176213" algn="just">
              <a:buFont typeface="Courier New" panose="02070309020205020404" pitchFamily="49" charset="0"/>
              <a:buChar char="o"/>
            </a:pPr>
            <a:r>
              <a:rPr lang="en-US" sz="1600" b="1" i="1" dirty="0"/>
              <a:t>Role in Classroom:</a:t>
            </a:r>
          </a:p>
          <a:p>
            <a:pPr marL="719138" lvl="1" indent="-173038" algn="just">
              <a:buFont typeface="Wingdings" panose="05000000000000000000" pitchFamily="2" charset="2"/>
              <a:buChar char="§"/>
            </a:pPr>
            <a:r>
              <a:rPr lang="en-US" sz="1600" dirty="0"/>
              <a:t>In English language classrooms, teacher talk constitutes approximately 70% of classroom discourse (Cook, 2016).</a:t>
            </a:r>
          </a:p>
          <a:p>
            <a:pPr marL="719138" lvl="1" indent="-173038" algn="just">
              <a:buFont typeface="Wingdings" panose="05000000000000000000" pitchFamily="2" charset="2"/>
              <a:buChar char="§"/>
            </a:pPr>
            <a:r>
              <a:rPr lang="en-US" sz="1600" dirty="0"/>
              <a:t>TT serves as both the subject matter and the medium for instruction, shaping classroom organization and teaching goals (Cook, 2000; </a:t>
            </a:r>
            <a:r>
              <a:rPr lang="en-US" sz="1600" dirty="0" err="1"/>
              <a:t>Chaudron</a:t>
            </a:r>
            <a:r>
              <a:rPr lang="en-US" sz="1600" dirty="0"/>
              <a:t>, 1988).</a:t>
            </a:r>
            <a:endParaRPr sz="1600" dirty="0"/>
          </a:p>
        </p:txBody>
      </p:sp>
    </p:spTree>
    <p:extLst>
      <p:ext uri="{BB962C8B-B14F-4D97-AF65-F5344CB8AC3E}">
        <p14:creationId xmlns:p14="http://schemas.microsoft.com/office/powerpoint/2010/main" val="2361946461"/>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06">
                                            <p:txEl>
                                              <p:pRg st="0" end="0"/>
                                            </p:txEl>
                                          </p:spTgt>
                                        </p:tgtEl>
                                        <p:attrNameLst>
                                          <p:attrName>style.visibility</p:attrName>
                                        </p:attrNameLst>
                                      </p:cBhvr>
                                      <p:to>
                                        <p:strVal val="visible"/>
                                      </p:to>
                                    </p:set>
                                    <p:animEffect transition="in" filter="fade">
                                      <p:cBhvr>
                                        <p:cTn id="7" dur="300"/>
                                        <p:tgtEl>
                                          <p:spTgt spid="1706">
                                            <p:txEl>
                                              <p:pRg st="0" end="0"/>
                                            </p:txEl>
                                          </p:spTgt>
                                        </p:tgtEl>
                                      </p:cBhvr>
                                    </p:animEffect>
                                    <p:anim calcmode="lin" valueType="num">
                                      <p:cBhvr>
                                        <p:cTn id="8" dur="300" fill="hold"/>
                                        <p:tgtEl>
                                          <p:spTgt spid="1706">
                                            <p:txEl>
                                              <p:pRg st="0" end="0"/>
                                            </p:txEl>
                                          </p:spTgt>
                                        </p:tgtEl>
                                        <p:attrNameLst>
                                          <p:attrName>ppt_x</p:attrName>
                                        </p:attrNameLst>
                                      </p:cBhvr>
                                      <p:tavLst>
                                        <p:tav tm="0">
                                          <p:val>
                                            <p:strVal val="#ppt_x"/>
                                          </p:val>
                                        </p:tav>
                                        <p:tav tm="100000">
                                          <p:val>
                                            <p:strVal val="#ppt_x"/>
                                          </p:val>
                                        </p:tav>
                                      </p:tavLst>
                                    </p:anim>
                                    <p:anim calcmode="lin" valueType="num">
                                      <p:cBhvr>
                                        <p:cTn id="9" dur="300" fill="hold"/>
                                        <p:tgtEl>
                                          <p:spTgt spid="17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06">
                                            <p:txEl>
                                              <p:pRg st="1" end="1"/>
                                            </p:txEl>
                                          </p:spTgt>
                                        </p:tgtEl>
                                        <p:attrNameLst>
                                          <p:attrName>style.visibility</p:attrName>
                                        </p:attrNameLst>
                                      </p:cBhvr>
                                      <p:to>
                                        <p:strVal val="visible"/>
                                      </p:to>
                                    </p:set>
                                    <p:animEffect transition="in" filter="fade">
                                      <p:cBhvr>
                                        <p:cTn id="14" dur="300"/>
                                        <p:tgtEl>
                                          <p:spTgt spid="1706">
                                            <p:txEl>
                                              <p:pRg st="1" end="1"/>
                                            </p:txEl>
                                          </p:spTgt>
                                        </p:tgtEl>
                                      </p:cBhvr>
                                    </p:animEffect>
                                    <p:anim calcmode="lin" valueType="num">
                                      <p:cBhvr>
                                        <p:cTn id="15" dur="300" fill="hold"/>
                                        <p:tgtEl>
                                          <p:spTgt spid="1706">
                                            <p:txEl>
                                              <p:pRg st="1" end="1"/>
                                            </p:txEl>
                                          </p:spTgt>
                                        </p:tgtEl>
                                        <p:attrNameLst>
                                          <p:attrName>ppt_x</p:attrName>
                                        </p:attrNameLst>
                                      </p:cBhvr>
                                      <p:tavLst>
                                        <p:tav tm="0">
                                          <p:val>
                                            <p:strVal val="#ppt_x"/>
                                          </p:val>
                                        </p:tav>
                                        <p:tav tm="100000">
                                          <p:val>
                                            <p:strVal val="#ppt_x"/>
                                          </p:val>
                                        </p:tav>
                                      </p:tavLst>
                                    </p:anim>
                                    <p:anim calcmode="lin" valueType="num">
                                      <p:cBhvr>
                                        <p:cTn id="16" dur="300" fill="hold"/>
                                        <p:tgtEl>
                                          <p:spTgt spid="17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06">
                                            <p:txEl>
                                              <p:pRg st="2" end="2"/>
                                            </p:txEl>
                                          </p:spTgt>
                                        </p:tgtEl>
                                        <p:attrNameLst>
                                          <p:attrName>style.visibility</p:attrName>
                                        </p:attrNameLst>
                                      </p:cBhvr>
                                      <p:to>
                                        <p:strVal val="visible"/>
                                      </p:to>
                                    </p:set>
                                    <p:animEffect transition="in" filter="fade">
                                      <p:cBhvr>
                                        <p:cTn id="21" dur="300"/>
                                        <p:tgtEl>
                                          <p:spTgt spid="1706">
                                            <p:txEl>
                                              <p:pRg st="2" end="2"/>
                                            </p:txEl>
                                          </p:spTgt>
                                        </p:tgtEl>
                                      </p:cBhvr>
                                    </p:animEffect>
                                    <p:anim calcmode="lin" valueType="num">
                                      <p:cBhvr>
                                        <p:cTn id="22" dur="300" fill="hold"/>
                                        <p:tgtEl>
                                          <p:spTgt spid="1706">
                                            <p:txEl>
                                              <p:pRg st="2" end="2"/>
                                            </p:txEl>
                                          </p:spTgt>
                                        </p:tgtEl>
                                        <p:attrNameLst>
                                          <p:attrName>ppt_x</p:attrName>
                                        </p:attrNameLst>
                                      </p:cBhvr>
                                      <p:tavLst>
                                        <p:tav tm="0">
                                          <p:val>
                                            <p:strVal val="#ppt_x"/>
                                          </p:val>
                                        </p:tav>
                                        <p:tav tm="100000">
                                          <p:val>
                                            <p:strVal val="#ppt_x"/>
                                          </p:val>
                                        </p:tav>
                                      </p:tavLst>
                                    </p:anim>
                                    <p:anim calcmode="lin" valueType="num">
                                      <p:cBhvr>
                                        <p:cTn id="23" dur="300" fill="hold"/>
                                        <p:tgtEl>
                                          <p:spTgt spid="1706">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06">
                                            <p:txEl>
                                              <p:pRg st="3" end="3"/>
                                            </p:txEl>
                                          </p:spTgt>
                                        </p:tgtEl>
                                        <p:attrNameLst>
                                          <p:attrName>style.visibility</p:attrName>
                                        </p:attrNameLst>
                                      </p:cBhvr>
                                      <p:to>
                                        <p:strVal val="visible"/>
                                      </p:to>
                                    </p:set>
                                    <p:animEffect transition="in" filter="fade">
                                      <p:cBhvr>
                                        <p:cTn id="26" dur="300"/>
                                        <p:tgtEl>
                                          <p:spTgt spid="1706">
                                            <p:txEl>
                                              <p:pRg st="3" end="3"/>
                                            </p:txEl>
                                          </p:spTgt>
                                        </p:tgtEl>
                                      </p:cBhvr>
                                    </p:animEffect>
                                    <p:anim calcmode="lin" valueType="num">
                                      <p:cBhvr>
                                        <p:cTn id="27" dur="300" fill="hold"/>
                                        <p:tgtEl>
                                          <p:spTgt spid="1706">
                                            <p:txEl>
                                              <p:pRg st="3" end="3"/>
                                            </p:txEl>
                                          </p:spTgt>
                                        </p:tgtEl>
                                        <p:attrNameLst>
                                          <p:attrName>ppt_x</p:attrName>
                                        </p:attrNameLst>
                                      </p:cBhvr>
                                      <p:tavLst>
                                        <p:tav tm="0">
                                          <p:val>
                                            <p:strVal val="#ppt_x"/>
                                          </p:val>
                                        </p:tav>
                                        <p:tav tm="100000">
                                          <p:val>
                                            <p:strVal val="#ppt_x"/>
                                          </p:val>
                                        </p:tav>
                                      </p:tavLst>
                                    </p:anim>
                                    <p:anim calcmode="lin" valueType="num">
                                      <p:cBhvr>
                                        <p:cTn id="28" dur="300" fill="hold"/>
                                        <p:tgtEl>
                                          <p:spTgt spid="1706">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06">
                                            <p:txEl>
                                              <p:pRg st="4" end="4"/>
                                            </p:txEl>
                                          </p:spTgt>
                                        </p:tgtEl>
                                        <p:attrNameLst>
                                          <p:attrName>style.visibility</p:attrName>
                                        </p:attrNameLst>
                                      </p:cBhvr>
                                      <p:to>
                                        <p:strVal val="visible"/>
                                      </p:to>
                                    </p:set>
                                    <p:animEffect transition="in" filter="fade">
                                      <p:cBhvr>
                                        <p:cTn id="31" dur="300"/>
                                        <p:tgtEl>
                                          <p:spTgt spid="1706">
                                            <p:txEl>
                                              <p:pRg st="4" end="4"/>
                                            </p:txEl>
                                          </p:spTgt>
                                        </p:tgtEl>
                                      </p:cBhvr>
                                    </p:animEffect>
                                    <p:anim calcmode="lin" valueType="num">
                                      <p:cBhvr>
                                        <p:cTn id="32" dur="300" fill="hold"/>
                                        <p:tgtEl>
                                          <p:spTgt spid="1706">
                                            <p:txEl>
                                              <p:pRg st="4" end="4"/>
                                            </p:txEl>
                                          </p:spTgt>
                                        </p:tgtEl>
                                        <p:attrNameLst>
                                          <p:attrName>ppt_x</p:attrName>
                                        </p:attrNameLst>
                                      </p:cBhvr>
                                      <p:tavLst>
                                        <p:tav tm="0">
                                          <p:val>
                                            <p:strVal val="#ppt_x"/>
                                          </p:val>
                                        </p:tav>
                                        <p:tav tm="100000">
                                          <p:val>
                                            <p:strVal val="#ppt_x"/>
                                          </p:val>
                                        </p:tav>
                                      </p:tavLst>
                                    </p:anim>
                                    <p:anim calcmode="lin" valueType="num">
                                      <p:cBhvr>
                                        <p:cTn id="33" dur="300" fill="hold"/>
                                        <p:tgtEl>
                                          <p:spTgt spid="17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06">
                                            <p:txEl>
                                              <p:pRg st="5" end="5"/>
                                            </p:txEl>
                                          </p:spTgt>
                                        </p:tgtEl>
                                        <p:attrNameLst>
                                          <p:attrName>style.visibility</p:attrName>
                                        </p:attrNameLst>
                                      </p:cBhvr>
                                      <p:to>
                                        <p:strVal val="visible"/>
                                      </p:to>
                                    </p:set>
                                    <p:animEffect transition="in" filter="fade">
                                      <p:cBhvr>
                                        <p:cTn id="38" dur="300"/>
                                        <p:tgtEl>
                                          <p:spTgt spid="1706">
                                            <p:txEl>
                                              <p:pRg st="5" end="5"/>
                                            </p:txEl>
                                          </p:spTgt>
                                        </p:tgtEl>
                                      </p:cBhvr>
                                    </p:animEffect>
                                    <p:anim calcmode="lin" valueType="num">
                                      <p:cBhvr>
                                        <p:cTn id="39" dur="300" fill="hold"/>
                                        <p:tgtEl>
                                          <p:spTgt spid="1706">
                                            <p:txEl>
                                              <p:pRg st="5" end="5"/>
                                            </p:txEl>
                                          </p:spTgt>
                                        </p:tgtEl>
                                        <p:attrNameLst>
                                          <p:attrName>ppt_x</p:attrName>
                                        </p:attrNameLst>
                                      </p:cBhvr>
                                      <p:tavLst>
                                        <p:tav tm="0">
                                          <p:val>
                                            <p:strVal val="#ppt_x"/>
                                          </p:val>
                                        </p:tav>
                                        <p:tav tm="100000">
                                          <p:val>
                                            <p:strVal val="#ppt_x"/>
                                          </p:val>
                                        </p:tav>
                                      </p:tavLst>
                                    </p:anim>
                                    <p:anim calcmode="lin" valueType="num">
                                      <p:cBhvr>
                                        <p:cTn id="40" dur="300" fill="hold"/>
                                        <p:tgtEl>
                                          <p:spTgt spid="1706">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06">
                                            <p:txEl>
                                              <p:pRg st="6" end="6"/>
                                            </p:txEl>
                                          </p:spTgt>
                                        </p:tgtEl>
                                        <p:attrNameLst>
                                          <p:attrName>style.visibility</p:attrName>
                                        </p:attrNameLst>
                                      </p:cBhvr>
                                      <p:to>
                                        <p:strVal val="visible"/>
                                      </p:to>
                                    </p:set>
                                    <p:animEffect transition="in" filter="fade">
                                      <p:cBhvr>
                                        <p:cTn id="43" dur="300"/>
                                        <p:tgtEl>
                                          <p:spTgt spid="1706">
                                            <p:txEl>
                                              <p:pRg st="6" end="6"/>
                                            </p:txEl>
                                          </p:spTgt>
                                        </p:tgtEl>
                                      </p:cBhvr>
                                    </p:animEffect>
                                    <p:anim calcmode="lin" valueType="num">
                                      <p:cBhvr>
                                        <p:cTn id="44" dur="300" fill="hold"/>
                                        <p:tgtEl>
                                          <p:spTgt spid="1706">
                                            <p:txEl>
                                              <p:pRg st="6" end="6"/>
                                            </p:txEl>
                                          </p:spTgt>
                                        </p:tgtEl>
                                        <p:attrNameLst>
                                          <p:attrName>ppt_x</p:attrName>
                                        </p:attrNameLst>
                                      </p:cBhvr>
                                      <p:tavLst>
                                        <p:tav tm="0">
                                          <p:val>
                                            <p:strVal val="#ppt_x"/>
                                          </p:val>
                                        </p:tav>
                                        <p:tav tm="100000">
                                          <p:val>
                                            <p:strVal val="#ppt_x"/>
                                          </p:val>
                                        </p:tav>
                                      </p:tavLst>
                                    </p:anim>
                                    <p:anim calcmode="lin" valueType="num">
                                      <p:cBhvr>
                                        <p:cTn id="45" dur="300" fill="hold"/>
                                        <p:tgtEl>
                                          <p:spTgt spid="1706">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06">
                                            <p:txEl>
                                              <p:pRg st="7" end="7"/>
                                            </p:txEl>
                                          </p:spTgt>
                                        </p:tgtEl>
                                        <p:attrNameLst>
                                          <p:attrName>style.visibility</p:attrName>
                                        </p:attrNameLst>
                                      </p:cBhvr>
                                      <p:to>
                                        <p:strVal val="visible"/>
                                      </p:to>
                                    </p:set>
                                    <p:animEffect transition="in" filter="fade">
                                      <p:cBhvr>
                                        <p:cTn id="48" dur="300"/>
                                        <p:tgtEl>
                                          <p:spTgt spid="1706">
                                            <p:txEl>
                                              <p:pRg st="7" end="7"/>
                                            </p:txEl>
                                          </p:spTgt>
                                        </p:tgtEl>
                                      </p:cBhvr>
                                    </p:animEffect>
                                    <p:anim calcmode="lin" valueType="num">
                                      <p:cBhvr>
                                        <p:cTn id="49" dur="300" fill="hold"/>
                                        <p:tgtEl>
                                          <p:spTgt spid="1706">
                                            <p:txEl>
                                              <p:pRg st="7" end="7"/>
                                            </p:txEl>
                                          </p:spTgt>
                                        </p:tgtEl>
                                        <p:attrNameLst>
                                          <p:attrName>ppt_x</p:attrName>
                                        </p:attrNameLst>
                                      </p:cBhvr>
                                      <p:tavLst>
                                        <p:tav tm="0">
                                          <p:val>
                                            <p:strVal val="#ppt_x"/>
                                          </p:val>
                                        </p:tav>
                                        <p:tav tm="100000">
                                          <p:val>
                                            <p:strVal val="#ppt_x"/>
                                          </p:val>
                                        </p:tav>
                                      </p:tavLst>
                                    </p:anim>
                                    <p:anim calcmode="lin" valueType="num">
                                      <p:cBhvr>
                                        <p:cTn id="50" dur="300" fill="hold"/>
                                        <p:tgtEl>
                                          <p:spTgt spid="170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50"/>
          <p:cNvSpPr txBox="1">
            <a:spLocks noGrp="1"/>
          </p:cNvSpPr>
          <p:nvPr>
            <p:ph type="title"/>
          </p:nvPr>
        </p:nvSpPr>
        <p:spPr>
          <a:xfrm>
            <a:off x="720000" y="454634"/>
            <a:ext cx="7704000" cy="4826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Literature Review</a:t>
            </a:r>
          </a:p>
        </p:txBody>
      </p:sp>
      <p:sp>
        <p:nvSpPr>
          <p:cNvPr id="1706" name="Google Shape;1706;p50"/>
          <p:cNvSpPr txBox="1">
            <a:spLocks noGrp="1"/>
          </p:cNvSpPr>
          <p:nvPr>
            <p:ph type="subTitle" idx="1"/>
          </p:nvPr>
        </p:nvSpPr>
        <p:spPr>
          <a:xfrm>
            <a:off x="625471" y="929640"/>
            <a:ext cx="7893058" cy="3766846"/>
          </a:xfrm>
          <a:prstGeom prst="rect">
            <a:avLst/>
          </a:prstGeom>
        </p:spPr>
        <p:txBody>
          <a:bodyPr spcFirstLastPara="1" wrap="square" lIns="91425" tIns="91425" rIns="91425" bIns="91425" anchor="ctr" anchorCtr="0">
            <a:noAutofit/>
          </a:bodyPr>
          <a:lstStyle/>
          <a:p>
            <a:pPr marL="0" lvl="0" indent="0" algn="just" rtl="0">
              <a:spcBef>
                <a:spcPts val="0"/>
              </a:spcBef>
              <a:spcAft>
                <a:spcPts val="1200"/>
              </a:spcAft>
              <a:buSzPts val="1200"/>
              <a:buNone/>
            </a:pPr>
            <a:endParaRPr lang="en-US" sz="1600" b="1" dirty="0"/>
          </a:p>
          <a:p>
            <a:pPr marL="0" lvl="0" indent="0" algn="just" rtl="0">
              <a:spcBef>
                <a:spcPts val="0"/>
              </a:spcBef>
              <a:spcAft>
                <a:spcPts val="1200"/>
              </a:spcAft>
              <a:buSzPts val="1200"/>
              <a:buNone/>
            </a:pPr>
            <a:r>
              <a:rPr lang="en-US" sz="1600" dirty="0"/>
              <a:t>Teacher Talk in EFL classrooms </a:t>
            </a:r>
            <a:r>
              <a:rPr lang="en-US" sz="1600" dirty="0">
                <a:sym typeface="Wingdings" panose="05000000000000000000" pitchFamily="2" charset="2"/>
              </a:rPr>
              <a:t> </a:t>
            </a:r>
            <a:r>
              <a:rPr lang="en-US" sz="1600" dirty="0"/>
              <a:t>enhances learners’ engagement, language acquisition, &amp; overall learning outcomes. </a:t>
            </a:r>
          </a:p>
          <a:p>
            <a:pPr marL="266700" lvl="0" indent="-177800" algn="just" rtl="0">
              <a:spcBef>
                <a:spcPts val="0"/>
              </a:spcBef>
              <a:spcAft>
                <a:spcPts val="1200"/>
              </a:spcAft>
              <a:buSzPts val="1200"/>
              <a:buChar char="●"/>
            </a:pPr>
            <a:r>
              <a:rPr lang="en-US" sz="1600" dirty="0"/>
              <a:t>Clarification, Scaffolding, &amp; Extended Wait Time (</a:t>
            </a:r>
            <a:r>
              <a:rPr lang="en-US" sz="1600" dirty="0" err="1"/>
              <a:t>Shamsipour</a:t>
            </a:r>
            <a:r>
              <a:rPr lang="en-US" sz="1600" dirty="0"/>
              <a:t> &amp; </a:t>
            </a:r>
            <a:r>
              <a:rPr lang="en-US" sz="1600" dirty="0" err="1"/>
              <a:t>Allami</a:t>
            </a:r>
            <a:r>
              <a:rPr lang="en-US" sz="1600" dirty="0"/>
              <a:t>, 2012).</a:t>
            </a:r>
          </a:p>
          <a:p>
            <a:pPr marL="266700" lvl="0" indent="-177800" algn="just">
              <a:spcAft>
                <a:spcPts val="1200"/>
              </a:spcAft>
            </a:pPr>
            <a:r>
              <a:rPr lang="en-US" sz="1600" dirty="0"/>
              <a:t>Confirmation &amp; Error Correction (</a:t>
            </a:r>
            <a:r>
              <a:rPr lang="en-US" sz="1600" dirty="0" err="1"/>
              <a:t>Hermanto</a:t>
            </a:r>
            <a:r>
              <a:rPr lang="en-US" sz="1600" dirty="0"/>
              <a:t>, 2015).</a:t>
            </a:r>
          </a:p>
          <a:p>
            <a:pPr marL="266700" lvl="0" indent="-177800" algn="just">
              <a:spcAft>
                <a:spcPts val="1200"/>
              </a:spcAft>
            </a:pPr>
            <a:r>
              <a:rPr lang="en-US" sz="1600" dirty="0"/>
              <a:t>Language Choice, &amp; Frequency and Talking Time (</a:t>
            </a:r>
            <a:r>
              <a:rPr lang="en-US" sz="1600" dirty="0" err="1"/>
              <a:t>Chaudron</a:t>
            </a:r>
            <a:r>
              <a:rPr lang="en-US" sz="1600" dirty="0"/>
              <a:t>, 1988; Sadeghi et al., 2015).</a:t>
            </a:r>
          </a:p>
          <a:p>
            <a:pPr marL="266700" lvl="0" indent="-177800" algn="just">
              <a:spcAft>
                <a:spcPts val="1200"/>
              </a:spcAft>
            </a:pPr>
            <a:r>
              <a:rPr lang="en-US" sz="1600" dirty="0"/>
              <a:t>Interruption, Turn Completion, &amp; Content Feedback (Nasir et al., 2019; </a:t>
            </a:r>
            <a:r>
              <a:rPr lang="en-US" sz="1600" dirty="0" err="1"/>
              <a:t>Sistyawan</a:t>
            </a:r>
            <a:r>
              <a:rPr lang="en-US" sz="1600" dirty="0"/>
              <a:t> et al., 2022).</a:t>
            </a:r>
          </a:p>
          <a:p>
            <a:pPr marL="0" lvl="0" indent="0" algn="just">
              <a:buNone/>
            </a:pPr>
            <a:r>
              <a:rPr lang="en-US" sz="1600" dirty="0"/>
              <a:t>A collection of 9 features highlights the crucial role of teacher talk in classroom communication and the language learning journey of learners.</a:t>
            </a:r>
            <a:endParaRPr sz="1600" dirty="0"/>
          </a:p>
        </p:txBody>
      </p:sp>
      <p:sp>
        <p:nvSpPr>
          <p:cNvPr id="2" name="Google Shape;1706;p50">
            <a:extLst>
              <a:ext uri="{FF2B5EF4-FFF2-40B4-BE49-F238E27FC236}">
                <a16:creationId xmlns:a16="http://schemas.microsoft.com/office/drawing/2014/main" id="{5676F7E2-FCCA-DC7D-8D24-9BE5A18D02B2}"/>
              </a:ext>
            </a:extLst>
          </p:cNvPr>
          <p:cNvSpPr txBox="1">
            <a:spLocks/>
          </p:cNvSpPr>
          <p:nvPr/>
        </p:nvSpPr>
        <p:spPr>
          <a:xfrm>
            <a:off x="625471" y="868680"/>
            <a:ext cx="5257169" cy="4826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1pPr>
            <a:lvl2pPr marL="914400" marR="0" lvl="1"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2pPr>
            <a:lvl3pPr marL="1371600" marR="0" lvl="2"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3pPr>
            <a:lvl4pPr marL="1828800" marR="0" lvl="3"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4pPr>
            <a:lvl5pPr marL="2286000" marR="0" lvl="4"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5pPr>
            <a:lvl6pPr marL="2743200" marR="0" lvl="5"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6pPr>
            <a:lvl7pPr marL="3200400" marR="0" lvl="6"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7pPr>
            <a:lvl8pPr marL="3657600" marR="0" lvl="7"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8pPr>
            <a:lvl9pPr marL="4114800" marR="0" lvl="8" indent="-304800" algn="ctr" rtl="0">
              <a:lnSpc>
                <a:spcPct val="100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9pPr>
          </a:lstStyle>
          <a:p>
            <a:pPr marL="0" indent="0" algn="just">
              <a:buFont typeface="Roboto"/>
              <a:buNone/>
            </a:pPr>
            <a:r>
              <a:rPr lang="en-US" sz="1600" b="1" dirty="0"/>
              <a:t>2. Features of Teacher Talk</a:t>
            </a:r>
          </a:p>
        </p:txBody>
      </p:sp>
    </p:spTree>
    <p:extLst>
      <p:ext uri="{BB962C8B-B14F-4D97-AF65-F5344CB8AC3E}">
        <p14:creationId xmlns:p14="http://schemas.microsoft.com/office/powerpoint/2010/main" val="218824280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anim calcmode="lin" valueType="num">
                                      <p:cBhvr>
                                        <p:cTn id="8"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06">
                                            <p:txEl>
                                              <p:pRg st="1" end="1"/>
                                            </p:txEl>
                                          </p:spTgt>
                                        </p:tgtEl>
                                        <p:attrNameLst>
                                          <p:attrName>style.visibility</p:attrName>
                                        </p:attrNameLst>
                                      </p:cBhvr>
                                      <p:to>
                                        <p:strVal val="visible"/>
                                      </p:to>
                                    </p:set>
                                    <p:animEffect transition="in" filter="fade">
                                      <p:cBhvr>
                                        <p:cTn id="14" dur="250"/>
                                        <p:tgtEl>
                                          <p:spTgt spid="1706">
                                            <p:txEl>
                                              <p:pRg st="1" end="1"/>
                                            </p:txEl>
                                          </p:spTgt>
                                        </p:tgtEl>
                                      </p:cBhvr>
                                    </p:animEffect>
                                    <p:anim calcmode="lin" valueType="num">
                                      <p:cBhvr>
                                        <p:cTn id="15" dur="250" fill="hold"/>
                                        <p:tgtEl>
                                          <p:spTgt spid="1706">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17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06">
                                            <p:txEl>
                                              <p:pRg st="2" end="2"/>
                                            </p:txEl>
                                          </p:spTgt>
                                        </p:tgtEl>
                                        <p:attrNameLst>
                                          <p:attrName>style.visibility</p:attrName>
                                        </p:attrNameLst>
                                      </p:cBhvr>
                                      <p:to>
                                        <p:strVal val="visible"/>
                                      </p:to>
                                    </p:set>
                                    <p:animEffect transition="in" filter="fade">
                                      <p:cBhvr>
                                        <p:cTn id="21" dur="250"/>
                                        <p:tgtEl>
                                          <p:spTgt spid="1706">
                                            <p:txEl>
                                              <p:pRg st="2" end="2"/>
                                            </p:txEl>
                                          </p:spTgt>
                                        </p:tgtEl>
                                      </p:cBhvr>
                                    </p:animEffect>
                                    <p:anim calcmode="lin" valueType="num">
                                      <p:cBhvr>
                                        <p:cTn id="22" dur="250" fill="hold"/>
                                        <p:tgtEl>
                                          <p:spTgt spid="1706">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1706">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
                            </p:stCondLst>
                            <p:childTnLst>
                              <p:par>
                                <p:cTn id="25" presetID="42" presetClass="entr" presetSubtype="0" fill="hold" grpId="0" nodeType="afterEffect">
                                  <p:stCondLst>
                                    <p:cond delay="500"/>
                                  </p:stCondLst>
                                  <p:childTnLst>
                                    <p:set>
                                      <p:cBhvr>
                                        <p:cTn id="26" dur="1" fill="hold">
                                          <p:stCondLst>
                                            <p:cond delay="0"/>
                                          </p:stCondLst>
                                        </p:cTn>
                                        <p:tgtEl>
                                          <p:spTgt spid="1706">
                                            <p:txEl>
                                              <p:pRg st="3" end="3"/>
                                            </p:txEl>
                                          </p:spTgt>
                                        </p:tgtEl>
                                        <p:attrNameLst>
                                          <p:attrName>style.visibility</p:attrName>
                                        </p:attrNameLst>
                                      </p:cBhvr>
                                      <p:to>
                                        <p:strVal val="visible"/>
                                      </p:to>
                                    </p:set>
                                    <p:animEffect transition="in" filter="fade">
                                      <p:cBhvr>
                                        <p:cTn id="27" dur="250"/>
                                        <p:tgtEl>
                                          <p:spTgt spid="1706">
                                            <p:txEl>
                                              <p:pRg st="3" end="3"/>
                                            </p:txEl>
                                          </p:spTgt>
                                        </p:tgtEl>
                                      </p:cBhvr>
                                    </p:animEffect>
                                    <p:anim calcmode="lin" valueType="num">
                                      <p:cBhvr>
                                        <p:cTn id="28" dur="250" fill="hold"/>
                                        <p:tgtEl>
                                          <p:spTgt spid="1706">
                                            <p:txEl>
                                              <p:pRg st="3" end="3"/>
                                            </p:txEl>
                                          </p:spTgt>
                                        </p:tgtEl>
                                        <p:attrNameLst>
                                          <p:attrName>ppt_x</p:attrName>
                                        </p:attrNameLst>
                                      </p:cBhvr>
                                      <p:tavLst>
                                        <p:tav tm="0">
                                          <p:val>
                                            <p:strVal val="#ppt_x"/>
                                          </p:val>
                                        </p:tav>
                                        <p:tav tm="100000">
                                          <p:val>
                                            <p:strVal val="#ppt_x"/>
                                          </p:val>
                                        </p:tav>
                                      </p:tavLst>
                                    </p:anim>
                                    <p:anim calcmode="lin" valueType="num">
                                      <p:cBhvr>
                                        <p:cTn id="29" dur="250" fill="hold"/>
                                        <p:tgtEl>
                                          <p:spTgt spid="1706">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500"/>
                                  </p:stCondLst>
                                  <p:childTnLst>
                                    <p:set>
                                      <p:cBhvr>
                                        <p:cTn id="32" dur="1" fill="hold">
                                          <p:stCondLst>
                                            <p:cond delay="0"/>
                                          </p:stCondLst>
                                        </p:cTn>
                                        <p:tgtEl>
                                          <p:spTgt spid="1706">
                                            <p:txEl>
                                              <p:pRg st="4" end="4"/>
                                            </p:txEl>
                                          </p:spTgt>
                                        </p:tgtEl>
                                        <p:attrNameLst>
                                          <p:attrName>style.visibility</p:attrName>
                                        </p:attrNameLst>
                                      </p:cBhvr>
                                      <p:to>
                                        <p:strVal val="visible"/>
                                      </p:to>
                                    </p:set>
                                    <p:animEffect transition="in" filter="fade">
                                      <p:cBhvr>
                                        <p:cTn id="33" dur="250"/>
                                        <p:tgtEl>
                                          <p:spTgt spid="1706">
                                            <p:txEl>
                                              <p:pRg st="4" end="4"/>
                                            </p:txEl>
                                          </p:spTgt>
                                        </p:tgtEl>
                                      </p:cBhvr>
                                    </p:animEffect>
                                    <p:anim calcmode="lin" valueType="num">
                                      <p:cBhvr>
                                        <p:cTn id="34" dur="250" fill="hold"/>
                                        <p:tgtEl>
                                          <p:spTgt spid="1706">
                                            <p:txEl>
                                              <p:pRg st="4" end="4"/>
                                            </p:txEl>
                                          </p:spTgt>
                                        </p:tgtEl>
                                        <p:attrNameLst>
                                          <p:attrName>ppt_x</p:attrName>
                                        </p:attrNameLst>
                                      </p:cBhvr>
                                      <p:tavLst>
                                        <p:tav tm="0">
                                          <p:val>
                                            <p:strVal val="#ppt_x"/>
                                          </p:val>
                                        </p:tav>
                                        <p:tav tm="100000">
                                          <p:val>
                                            <p:strVal val="#ppt_x"/>
                                          </p:val>
                                        </p:tav>
                                      </p:tavLst>
                                    </p:anim>
                                    <p:anim calcmode="lin" valueType="num">
                                      <p:cBhvr>
                                        <p:cTn id="35" dur="250" fill="hold"/>
                                        <p:tgtEl>
                                          <p:spTgt spid="1706">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750"/>
                            </p:stCondLst>
                            <p:childTnLst>
                              <p:par>
                                <p:cTn id="37" presetID="42" presetClass="entr" presetSubtype="0" fill="hold" grpId="0" nodeType="afterEffect">
                                  <p:stCondLst>
                                    <p:cond delay="500"/>
                                  </p:stCondLst>
                                  <p:childTnLst>
                                    <p:set>
                                      <p:cBhvr>
                                        <p:cTn id="38" dur="1" fill="hold">
                                          <p:stCondLst>
                                            <p:cond delay="0"/>
                                          </p:stCondLst>
                                        </p:cTn>
                                        <p:tgtEl>
                                          <p:spTgt spid="1706">
                                            <p:txEl>
                                              <p:pRg st="5" end="5"/>
                                            </p:txEl>
                                          </p:spTgt>
                                        </p:tgtEl>
                                        <p:attrNameLst>
                                          <p:attrName>style.visibility</p:attrName>
                                        </p:attrNameLst>
                                      </p:cBhvr>
                                      <p:to>
                                        <p:strVal val="visible"/>
                                      </p:to>
                                    </p:set>
                                    <p:animEffect transition="in" filter="fade">
                                      <p:cBhvr>
                                        <p:cTn id="39" dur="250"/>
                                        <p:tgtEl>
                                          <p:spTgt spid="1706">
                                            <p:txEl>
                                              <p:pRg st="5" end="5"/>
                                            </p:txEl>
                                          </p:spTgt>
                                        </p:tgtEl>
                                      </p:cBhvr>
                                    </p:animEffect>
                                    <p:anim calcmode="lin" valueType="num">
                                      <p:cBhvr>
                                        <p:cTn id="40" dur="250" fill="hold"/>
                                        <p:tgtEl>
                                          <p:spTgt spid="1706">
                                            <p:txEl>
                                              <p:pRg st="5" end="5"/>
                                            </p:txEl>
                                          </p:spTgt>
                                        </p:tgtEl>
                                        <p:attrNameLst>
                                          <p:attrName>ppt_x</p:attrName>
                                        </p:attrNameLst>
                                      </p:cBhvr>
                                      <p:tavLst>
                                        <p:tav tm="0">
                                          <p:val>
                                            <p:strVal val="#ppt_x"/>
                                          </p:val>
                                        </p:tav>
                                        <p:tav tm="100000">
                                          <p:val>
                                            <p:strVal val="#ppt_x"/>
                                          </p:val>
                                        </p:tav>
                                      </p:tavLst>
                                    </p:anim>
                                    <p:anim calcmode="lin" valueType="num">
                                      <p:cBhvr>
                                        <p:cTn id="41" dur="250" fill="hold"/>
                                        <p:tgtEl>
                                          <p:spTgt spid="170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06">
                                            <p:txEl>
                                              <p:pRg st="6" end="6"/>
                                            </p:txEl>
                                          </p:spTgt>
                                        </p:tgtEl>
                                        <p:attrNameLst>
                                          <p:attrName>style.visibility</p:attrName>
                                        </p:attrNameLst>
                                      </p:cBhvr>
                                      <p:to>
                                        <p:strVal val="visible"/>
                                      </p:to>
                                    </p:set>
                                    <p:animEffect transition="in" filter="fade">
                                      <p:cBhvr>
                                        <p:cTn id="46" dur="250"/>
                                        <p:tgtEl>
                                          <p:spTgt spid="1706">
                                            <p:txEl>
                                              <p:pRg st="6" end="6"/>
                                            </p:txEl>
                                          </p:spTgt>
                                        </p:tgtEl>
                                      </p:cBhvr>
                                    </p:animEffect>
                                    <p:anim calcmode="lin" valueType="num">
                                      <p:cBhvr>
                                        <p:cTn id="47" dur="250" fill="hold"/>
                                        <p:tgtEl>
                                          <p:spTgt spid="1706">
                                            <p:txEl>
                                              <p:pRg st="6" end="6"/>
                                            </p:txEl>
                                          </p:spTgt>
                                        </p:tgtEl>
                                        <p:attrNameLst>
                                          <p:attrName>ppt_x</p:attrName>
                                        </p:attrNameLst>
                                      </p:cBhvr>
                                      <p:tavLst>
                                        <p:tav tm="0">
                                          <p:val>
                                            <p:strVal val="#ppt_x"/>
                                          </p:val>
                                        </p:tav>
                                        <p:tav tm="100000">
                                          <p:val>
                                            <p:strVal val="#ppt_x"/>
                                          </p:val>
                                        </p:tav>
                                      </p:tavLst>
                                    </p:anim>
                                    <p:anim calcmode="lin" valueType="num">
                                      <p:cBhvr>
                                        <p:cTn id="48" dur="250" fill="hold"/>
                                        <p:tgtEl>
                                          <p:spTgt spid="170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6" grpId="0" uiExpand="1" build="p"/>
      <p:bldP spid="2" grpId="0" uiExpand="1" build="p"/>
    </p:bldLst>
  </p:timing>
</p:sld>
</file>

<file path=ppt/theme/theme1.xml><?xml version="1.0" encoding="utf-8"?>
<a:theme xmlns:a="http://schemas.openxmlformats.org/drawingml/2006/main" name="Brand Refresh Project Proposal by Slidesgo">
  <a:themeElements>
    <a:clrScheme name="Simple Light">
      <a:dk1>
        <a:srgbClr val="191919"/>
      </a:dk1>
      <a:lt1>
        <a:srgbClr val="F6EDE9"/>
      </a:lt1>
      <a:dk2>
        <a:srgbClr val="60A4E0"/>
      </a:dk2>
      <a:lt2>
        <a:srgbClr val="AF2E74"/>
      </a:lt2>
      <a:accent1>
        <a:srgbClr val="F3D737"/>
      </a:accent1>
      <a:accent2>
        <a:srgbClr val="212121"/>
      </a:accent2>
      <a:accent3>
        <a:srgbClr val="999999"/>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3906</Words>
  <Application>Microsoft Office PowerPoint</Application>
  <PresentationFormat>On-screen Show (16:9)</PresentationFormat>
  <Paragraphs>301</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Roboto</vt:lpstr>
      <vt:lpstr>Open Sans</vt:lpstr>
      <vt:lpstr>Courier New</vt:lpstr>
      <vt:lpstr>Times New Roman</vt:lpstr>
      <vt:lpstr>Roboto Black</vt:lpstr>
      <vt:lpstr>Arial</vt:lpstr>
      <vt:lpstr>Calibri</vt:lpstr>
      <vt:lpstr>Roboto Medium</vt:lpstr>
      <vt:lpstr>Wingdings</vt:lpstr>
      <vt:lpstr>Brand Refresh Project Proposal by Slidesgo</vt:lpstr>
      <vt:lpstr>Teacher Talk in the EFL Classroom: A Study of a Teacher at a Private English Center</vt:lpstr>
      <vt:lpstr>01</vt:lpstr>
      <vt:lpstr>RATIONALE</vt:lpstr>
      <vt:lpstr>Rationale</vt:lpstr>
      <vt:lpstr>Rationale</vt:lpstr>
      <vt:lpstr>LITERATURE REVIEW</vt:lpstr>
      <vt:lpstr>Literature Review</vt:lpstr>
      <vt:lpstr>Literature Review</vt:lpstr>
      <vt:lpstr>Literature Review</vt:lpstr>
      <vt:lpstr>Literature Review</vt:lpstr>
      <vt:lpstr>Literature Review</vt:lpstr>
      <vt:lpstr>Literature Review</vt:lpstr>
      <vt:lpstr>Literature Review</vt:lpstr>
      <vt:lpstr>Literature Review</vt:lpstr>
      <vt:lpstr>RESEARCH METHODOLOGY</vt:lpstr>
      <vt:lpstr>Research Methodology</vt:lpstr>
      <vt:lpstr>Research Methodology</vt:lpstr>
      <vt:lpstr>RESULTS &amp; DISCUSSION</vt:lpstr>
      <vt:lpstr>4.1 Features of Teacher Talk Constructing Learners’ Learning Engagement</vt:lpstr>
      <vt:lpstr>4.1 Features of Teacher Talk Constructing Learners’ Learning Engagement</vt:lpstr>
      <vt:lpstr>4.2 Features of Teacher Talk Hindering Learners’ Learning Engagement</vt:lpstr>
      <vt:lpstr>LIMITATIONS &amp; SUGGESTIONS</vt:lpstr>
      <vt:lpstr>Limitations &amp; Suggestions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Talk in the EFL Classroom: A Study of a Teacher at a Private English Center</dc:title>
  <cp:lastModifiedBy>Admin</cp:lastModifiedBy>
  <cp:revision>42</cp:revision>
  <dcterms:modified xsi:type="dcterms:W3CDTF">2024-07-05T15:27:08Z</dcterms:modified>
</cp:coreProperties>
</file>